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744" r:id="rId2"/>
  </p:sldMasterIdLst>
  <p:notesMasterIdLst>
    <p:notesMasterId r:id="rId17"/>
  </p:notesMasterIdLst>
  <p:sldIdLst>
    <p:sldId id="258" r:id="rId3"/>
    <p:sldId id="260" r:id="rId4"/>
    <p:sldId id="262" r:id="rId5"/>
    <p:sldId id="284" r:id="rId6"/>
    <p:sldId id="282" r:id="rId7"/>
    <p:sldId id="291" r:id="rId8"/>
    <p:sldId id="294" r:id="rId9"/>
    <p:sldId id="287" r:id="rId10"/>
    <p:sldId id="288" r:id="rId11"/>
    <p:sldId id="268" r:id="rId12"/>
    <p:sldId id="289" r:id="rId13"/>
    <p:sldId id="292" r:id="rId14"/>
    <p:sldId id="293" r:id="rId15"/>
    <p:sldId id="270" r:id="rId16"/>
  </p:sldIdLst>
  <p:sldSz cx="12192000" cy="6858000"/>
  <p:notesSz cx="6797675" cy="9926638"/>
  <p:defaultTextStyle>
    <a:defPPr>
      <a:defRPr lang="uk-UA"/>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8294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517" autoAdjust="0"/>
    <p:restoredTop sz="96404" autoAdjust="0"/>
  </p:normalViewPr>
  <p:slideViewPr>
    <p:cSldViewPr snapToGrid="0">
      <p:cViewPr>
        <p:scale>
          <a:sx n="50" d="100"/>
          <a:sy n="50" d="100"/>
        </p:scale>
        <p:origin x="-1260" y="-1374"/>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presProps" Target="presProps.xml"/><Relationship Id="rId3" Type="http://schemas.openxmlformats.org/officeDocument/2006/relationships/slide" Target="slides/slide1.xml"/><Relationship Id="rId21" Type="http://schemas.openxmlformats.org/officeDocument/2006/relationships/tableStyles" Target="tableStyle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slide" Target="slides/slide13.xml"/><Relationship Id="rId10" Type="http://schemas.openxmlformats.org/officeDocument/2006/relationships/slide" Target="slides/slide8.xml"/><Relationship Id="rId19"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45659" cy="498056"/>
          </a:xfrm>
          <a:prstGeom prst="rect">
            <a:avLst/>
          </a:prstGeom>
        </p:spPr>
        <p:txBody>
          <a:bodyPr vert="horz" lIns="91440" tIns="45720" rIns="91440" bIns="45720" rtlCol="0"/>
          <a:lstStyle>
            <a:lvl1pPr algn="l">
              <a:defRPr sz="1200"/>
            </a:lvl1pPr>
          </a:lstStyle>
          <a:p>
            <a:endParaRPr lang="uk-UA"/>
          </a:p>
        </p:txBody>
      </p:sp>
      <p:sp>
        <p:nvSpPr>
          <p:cNvPr id="3" name="Дата 2"/>
          <p:cNvSpPr>
            <a:spLocks noGrp="1"/>
          </p:cNvSpPr>
          <p:nvPr>
            <p:ph type="dt" idx="1"/>
          </p:nvPr>
        </p:nvSpPr>
        <p:spPr>
          <a:xfrm>
            <a:off x="3850443" y="0"/>
            <a:ext cx="2945659" cy="498056"/>
          </a:xfrm>
          <a:prstGeom prst="rect">
            <a:avLst/>
          </a:prstGeom>
        </p:spPr>
        <p:txBody>
          <a:bodyPr vert="horz" lIns="91440" tIns="45720" rIns="91440" bIns="45720" rtlCol="0"/>
          <a:lstStyle>
            <a:lvl1pPr algn="r">
              <a:defRPr sz="1200"/>
            </a:lvl1pPr>
          </a:lstStyle>
          <a:p>
            <a:fld id="{97909E50-0C2A-4248-9CB0-DF055C26E620}" type="datetimeFigureOut">
              <a:rPr lang="uk-UA" smtClean="0"/>
              <a:t>19.12.2022</a:t>
            </a:fld>
            <a:endParaRPr lang="uk-UA"/>
          </a:p>
        </p:txBody>
      </p:sp>
      <p:sp>
        <p:nvSpPr>
          <p:cNvPr id="4" name="Образ слайда 3"/>
          <p:cNvSpPr>
            <a:spLocks noGrp="1" noRot="1" noChangeAspect="1"/>
          </p:cNvSpPr>
          <p:nvPr>
            <p:ph type="sldImg" idx="2"/>
          </p:nvPr>
        </p:nvSpPr>
        <p:spPr>
          <a:xfrm>
            <a:off x="422275" y="1241425"/>
            <a:ext cx="5953125" cy="3349625"/>
          </a:xfrm>
          <a:prstGeom prst="rect">
            <a:avLst/>
          </a:prstGeom>
          <a:noFill/>
          <a:ln w="12700">
            <a:solidFill>
              <a:prstClr val="black"/>
            </a:solidFill>
          </a:ln>
        </p:spPr>
        <p:txBody>
          <a:bodyPr vert="horz" lIns="91440" tIns="45720" rIns="91440" bIns="45720" rtlCol="0" anchor="ctr"/>
          <a:lstStyle/>
          <a:p>
            <a:endParaRPr lang="uk-UA"/>
          </a:p>
        </p:txBody>
      </p:sp>
      <p:sp>
        <p:nvSpPr>
          <p:cNvPr id="5" name="Заметки 4"/>
          <p:cNvSpPr>
            <a:spLocks noGrp="1"/>
          </p:cNvSpPr>
          <p:nvPr>
            <p:ph type="body" sz="quarter" idx="3"/>
          </p:nvPr>
        </p:nvSpPr>
        <p:spPr>
          <a:xfrm>
            <a:off x="679768" y="4777194"/>
            <a:ext cx="5438140" cy="3908614"/>
          </a:xfrm>
          <a:prstGeom prst="rect">
            <a:avLst/>
          </a:prstGeom>
        </p:spPr>
        <p:txBody>
          <a:bodyPr vert="horz" lIns="91440" tIns="45720" rIns="91440" bIns="45720" rtlCol="0"/>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6" name="Нижний колонтитул 5"/>
          <p:cNvSpPr>
            <a:spLocks noGrp="1"/>
          </p:cNvSpPr>
          <p:nvPr>
            <p:ph type="ftr" sz="quarter" idx="4"/>
          </p:nvPr>
        </p:nvSpPr>
        <p:spPr>
          <a:xfrm>
            <a:off x="0" y="9428584"/>
            <a:ext cx="2945659" cy="498055"/>
          </a:xfrm>
          <a:prstGeom prst="rect">
            <a:avLst/>
          </a:prstGeom>
        </p:spPr>
        <p:txBody>
          <a:bodyPr vert="horz" lIns="91440" tIns="45720" rIns="91440" bIns="45720" rtlCol="0" anchor="b"/>
          <a:lstStyle>
            <a:lvl1pPr algn="l">
              <a:defRPr sz="1200"/>
            </a:lvl1pPr>
          </a:lstStyle>
          <a:p>
            <a:endParaRPr lang="uk-UA"/>
          </a:p>
        </p:txBody>
      </p:sp>
      <p:sp>
        <p:nvSpPr>
          <p:cNvPr id="7" name="Номер слайда 6"/>
          <p:cNvSpPr>
            <a:spLocks noGrp="1"/>
          </p:cNvSpPr>
          <p:nvPr>
            <p:ph type="sldNum" sz="quarter" idx="5"/>
          </p:nvPr>
        </p:nvSpPr>
        <p:spPr>
          <a:xfrm>
            <a:off x="3850443" y="9428584"/>
            <a:ext cx="2945659" cy="498055"/>
          </a:xfrm>
          <a:prstGeom prst="rect">
            <a:avLst/>
          </a:prstGeom>
        </p:spPr>
        <p:txBody>
          <a:bodyPr vert="horz" lIns="91440" tIns="45720" rIns="91440" bIns="45720" rtlCol="0" anchor="b"/>
          <a:lstStyle>
            <a:lvl1pPr algn="r">
              <a:defRPr sz="1200"/>
            </a:lvl1pPr>
          </a:lstStyle>
          <a:p>
            <a:fld id="{01C6E94A-D6CC-41A6-B513-845B72C5711D}" type="slidenum">
              <a:rPr lang="uk-UA" smtClean="0"/>
              <a:t>‹#›</a:t>
            </a:fld>
            <a:endParaRPr lang="uk-UA"/>
          </a:p>
        </p:txBody>
      </p:sp>
    </p:spTree>
    <p:extLst>
      <p:ext uri="{BB962C8B-B14F-4D97-AF65-F5344CB8AC3E}">
        <p14:creationId xmlns:p14="http://schemas.microsoft.com/office/powerpoint/2010/main" val="410893098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a:xfrm>
            <a:off x="422275" y="1241425"/>
            <a:ext cx="5953125" cy="3349625"/>
          </a:xfrm>
        </p:spPr>
      </p:sp>
      <p:sp>
        <p:nvSpPr>
          <p:cNvPr id="3" name="Заметки 2"/>
          <p:cNvSpPr>
            <a:spLocks noGrp="1"/>
          </p:cNvSpPr>
          <p:nvPr>
            <p:ph type="body" idx="1"/>
          </p:nvPr>
        </p:nvSpPr>
        <p:spPr/>
        <p:txBody>
          <a:bodyPr/>
          <a:lstStyle/>
          <a:p>
            <a:r>
              <a:rPr lang="uk-UA" b="1" u="sng" dirty="0" smtClean="0">
                <a:solidFill>
                  <a:srgbClr val="FF0000"/>
                </a:solidFill>
              </a:rPr>
              <a:t>УВАГА! ПЕРЕД</a:t>
            </a:r>
            <a:r>
              <a:rPr lang="uk-UA" b="1" u="sng" baseline="0" dirty="0" smtClean="0">
                <a:solidFill>
                  <a:srgbClr val="FF0000"/>
                </a:solidFill>
              </a:rPr>
              <a:t> РЕДАГУВАННЯМ ПРЕЗЕНТАЦІЇ ОЗНАЙОМТЕСЬ ТА ДОТРИМУЙТЕСЬ ВИМОГ І СТИЛІСТИКИ!</a:t>
            </a:r>
            <a:br>
              <a:rPr lang="uk-UA" b="1" u="sng" baseline="0" dirty="0" smtClean="0">
                <a:solidFill>
                  <a:srgbClr val="FF0000"/>
                </a:solidFill>
              </a:rPr>
            </a:br>
            <a:r>
              <a:rPr lang="uk-UA" b="1" u="sng" baseline="0" dirty="0" smtClean="0">
                <a:solidFill>
                  <a:srgbClr val="FF0000"/>
                </a:solidFill>
              </a:rPr>
              <a:t/>
            </a:r>
            <a:br>
              <a:rPr lang="uk-UA" b="1" u="sng" baseline="0" dirty="0" smtClean="0">
                <a:solidFill>
                  <a:srgbClr val="FF0000"/>
                </a:solidFill>
              </a:rPr>
            </a:br>
            <a:r>
              <a:rPr lang="uk-UA" b="0" u="none" baseline="0" dirty="0" smtClean="0">
                <a:solidFill>
                  <a:srgbClr val="FF0000"/>
                </a:solidFill>
              </a:rPr>
              <a:t>1) Встановіть шрифт </a:t>
            </a:r>
            <a:r>
              <a:rPr lang="en-US" b="0" i="0" u="none" baseline="0" dirty="0" err="1" smtClean="0">
                <a:solidFill>
                  <a:srgbClr val="FF0000"/>
                </a:solidFill>
              </a:rPr>
              <a:t>Proxima</a:t>
            </a:r>
            <a:r>
              <a:rPr lang="en-US" b="0" i="0" u="none" baseline="0" dirty="0" smtClean="0">
                <a:solidFill>
                  <a:srgbClr val="FF0000"/>
                </a:solidFill>
              </a:rPr>
              <a:t> Nova</a:t>
            </a:r>
            <a:r>
              <a:rPr lang="uk-UA" b="0" i="0" u="none" baseline="0" dirty="0" smtClean="0">
                <a:solidFill>
                  <a:srgbClr val="FF0000"/>
                </a:solidFill>
              </a:rPr>
              <a:t>. Цей шрифт обраний і затверджений як корпоративний. Використовуйте тільки його.</a:t>
            </a:r>
          </a:p>
          <a:p>
            <a:r>
              <a:rPr lang="uk-UA" b="0" i="0" u="none" baseline="0" dirty="0" smtClean="0">
                <a:solidFill>
                  <a:srgbClr val="FF0000"/>
                </a:solidFill>
              </a:rPr>
              <a:t>2) Кольори не змінюйте. Презентація виконана в єдиному стилі із використанням фірмових кольорів. </a:t>
            </a:r>
            <a:br>
              <a:rPr lang="uk-UA" b="0" i="0" u="none" baseline="0" dirty="0" smtClean="0">
                <a:solidFill>
                  <a:srgbClr val="FF0000"/>
                </a:solidFill>
              </a:rPr>
            </a:br>
            <a:r>
              <a:rPr lang="uk-UA" b="0" i="0" u="none" baseline="0" dirty="0" smtClean="0">
                <a:solidFill>
                  <a:srgbClr val="FF0000"/>
                </a:solidFill>
              </a:rPr>
              <a:t>3) Умовне число «100», «1000» змінюєте на значення притаманне саме вашій ОТГ. Розмір встановлений за умовчуванням – його також не змінюємо. Просто у віконці для редагування вводимо необхідне значення.</a:t>
            </a:r>
          </a:p>
          <a:p>
            <a:r>
              <a:rPr lang="uk-UA" b="0" i="0" u="none" baseline="0" dirty="0" smtClean="0">
                <a:solidFill>
                  <a:srgbClr val="FF0000"/>
                </a:solidFill>
              </a:rPr>
              <a:t>4) Елементи не переміщуйте. Єдиний випадок коли можна видалити елемент це не відповідність позиції вашій ОТГ. Наприклад, за 2020 рік на території ОТГ не відбулось жодного вбивства, відповідно розкриття немає. Ця позиція не відповідає вашій ОТГ. Отже, видаляєте цю графу. А стовпчик вирівнюєте. Елементи не повинні бути хаотично розкидані по слайду. Нулів «О» чи «-» бути не повинно.</a:t>
            </a:r>
            <a:br>
              <a:rPr lang="uk-UA" b="0" i="0" u="none" baseline="0" dirty="0" smtClean="0">
                <a:solidFill>
                  <a:srgbClr val="FF0000"/>
                </a:solidFill>
              </a:rPr>
            </a:br>
            <a:r>
              <a:rPr lang="uk-UA" b="0" i="0" u="none" baseline="0" dirty="0" smtClean="0">
                <a:solidFill>
                  <a:srgbClr val="FF0000"/>
                </a:solidFill>
              </a:rPr>
              <a:t>5) Ваша презентація – це лише опорний конспект, це підказка для вас і зручний </a:t>
            </a:r>
            <a:r>
              <a:rPr lang="uk-UA" b="0" i="0" u="none" baseline="0" dirty="0" err="1" smtClean="0">
                <a:solidFill>
                  <a:srgbClr val="FF0000"/>
                </a:solidFill>
              </a:rPr>
              <a:t>візуал</a:t>
            </a:r>
            <a:r>
              <a:rPr lang="uk-UA" b="0" i="0" u="none" baseline="0" dirty="0" smtClean="0">
                <a:solidFill>
                  <a:srgbClr val="FF0000"/>
                </a:solidFill>
              </a:rPr>
              <a:t> для слухачів. Просто брати і просто називати цифри з презентації – це не звітування. Основні поняття повинні проговорюватись усно у промові.</a:t>
            </a:r>
            <a:br>
              <a:rPr lang="uk-UA" b="0" i="0" u="none" baseline="0" dirty="0" smtClean="0">
                <a:solidFill>
                  <a:srgbClr val="FF0000"/>
                </a:solidFill>
              </a:rPr>
            </a:br>
            <a:r>
              <a:rPr lang="uk-UA" b="0" i="0" u="none" baseline="0" dirty="0" smtClean="0">
                <a:solidFill>
                  <a:srgbClr val="FF0000"/>
                </a:solidFill>
              </a:rPr>
              <a:t/>
            </a:r>
            <a:br>
              <a:rPr lang="uk-UA" b="0" i="0" u="none" baseline="0" dirty="0" smtClean="0">
                <a:solidFill>
                  <a:srgbClr val="FF0000"/>
                </a:solidFill>
              </a:rPr>
            </a:br>
            <a:r>
              <a:rPr lang="uk-UA" b="0" i="0" u="none" baseline="0" dirty="0" smtClean="0">
                <a:solidFill>
                  <a:srgbClr val="FF0000"/>
                </a:solidFill>
              </a:rPr>
              <a:t>За додатковою інформацією чи питаннями щодо оформлення презентації не соромтесь телефонуйте: 067 284 72 00 Ярослава Крамаренко</a:t>
            </a:r>
          </a:p>
          <a:p>
            <a:endParaRPr lang="uk-UA" b="1" i="0" u="sng" dirty="0">
              <a:solidFill>
                <a:srgbClr val="FF0000"/>
              </a:solidFill>
            </a:endParaRPr>
          </a:p>
        </p:txBody>
      </p:sp>
      <p:sp>
        <p:nvSpPr>
          <p:cNvPr id="4" name="Номер слайда 3"/>
          <p:cNvSpPr>
            <a:spLocks noGrp="1"/>
          </p:cNvSpPr>
          <p:nvPr>
            <p:ph type="sldNum" sz="quarter" idx="10"/>
          </p:nvPr>
        </p:nvSpPr>
        <p:spPr/>
        <p:txBody>
          <a:bodyPr/>
          <a:lstStyle/>
          <a:p>
            <a:fld id="{01C6E94A-D6CC-41A6-B513-845B72C5711D}" type="slidenum">
              <a:rPr lang="uk-UA" smtClean="0"/>
              <a:t>1</a:t>
            </a:fld>
            <a:endParaRPr lang="uk-UA"/>
          </a:p>
        </p:txBody>
      </p:sp>
    </p:spTree>
    <p:extLst>
      <p:ext uri="{BB962C8B-B14F-4D97-AF65-F5344CB8AC3E}">
        <p14:creationId xmlns:p14="http://schemas.microsoft.com/office/powerpoint/2010/main" val="163402291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a:xfrm>
            <a:off x="422275" y="1241425"/>
            <a:ext cx="5953125" cy="3349625"/>
          </a:xfrm>
        </p:spPr>
      </p:sp>
      <p:sp>
        <p:nvSpPr>
          <p:cNvPr id="3" name="Заметки 2"/>
          <p:cNvSpPr>
            <a:spLocks noGrp="1"/>
          </p:cNvSpPr>
          <p:nvPr>
            <p:ph type="body" idx="1"/>
          </p:nvPr>
        </p:nvSpPr>
        <p:spPr/>
        <p:txBody>
          <a:bodyPr/>
          <a:lstStyle/>
          <a:p>
            <a:r>
              <a:rPr lang="uk-UA" dirty="0" smtClean="0"/>
              <a:t>Розглянути матеріалів. Це</a:t>
            </a:r>
            <a:r>
              <a:rPr lang="en-US" dirty="0" smtClean="0"/>
              <a:t> </a:t>
            </a:r>
            <a:r>
              <a:rPr lang="uk-UA" dirty="0" smtClean="0"/>
              <a:t>документи,</a:t>
            </a:r>
            <a:r>
              <a:rPr lang="uk-UA" baseline="0" dirty="0" smtClean="0"/>
              <a:t> які прийнятті з ВП + розглянуті самостійно.  </a:t>
            </a:r>
          </a:p>
          <a:p>
            <a:r>
              <a:rPr lang="uk-UA" baseline="0" dirty="0" smtClean="0"/>
              <a:t>Значення вказуються за минулий рік та поточний: 2019(кількість викликів)/2020(кількість викликів), 2019(кількість розглянутих матеріалів)/2020(кількість розглянутих матеріалів)</a:t>
            </a:r>
            <a:endParaRPr lang="uk-UA" dirty="0"/>
          </a:p>
        </p:txBody>
      </p:sp>
      <p:sp>
        <p:nvSpPr>
          <p:cNvPr id="4" name="Номер слайда 3"/>
          <p:cNvSpPr>
            <a:spLocks noGrp="1"/>
          </p:cNvSpPr>
          <p:nvPr>
            <p:ph type="sldNum" sz="quarter" idx="10"/>
          </p:nvPr>
        </p:nvSpPr>
        <p:spPr/>
        <p:txBody>
          <a:bodyPr/>
          <a:lstStyle/>
          <a:p>
            <a:fld id="{01C6E94A-D6CC-41A6-B513-845B72C5711D}" type="slidenum">
              <a:rPr lang="uk-UA" smtClean="0"/>
              <a:t>3</a:t>
            </a:fld>
            <a:endParaRPr lang="uk-UA"/>
          </a:p>
        </p:txBody>
      </p:sp>
    </p:spTree>
    <p:extLst>
      <p:ext uri="{BB962C8B-B14F-4D97-AF65-F5344CB8AC3E}">
        <p14:creationId xmlns:p14="http://schemas.microsoft.com/office/powerpoint/2010/main" val="381205627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a:xfrm>
            <a:off x="422275" y="1241425"/>
            <a:ext cx="5953125" cy="3349625"/>
          </a:xfrm>
        </p:spPr>
      </p:sp>
      <p:sp>
        <p:nvSpPr>
          <p:cNvPr id="3" name="Заметки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uk-UA" baseline="0" dirty="0" smtClean="0"/>
              <a:t>Значення вказуються за минулий рік та поточний: 2019(кількість правопорушень)/2020(кількість правопорушень), наприклад: умисне вбивство 2/1</a:t>
            </a:r>
          </a:p>
        </p:txBody>
      </p:sp>
      <p:sp>
        <p:nvSpPr>
          <p:cNvPr id="4" name="Номер слайда 3"/>
          <p:cNvSpPr>
            <a:spLocks noGrp="1"/>
          </p:cNvSpPr>
          <p:nvPr>
            <p:ph type="sldNum" sz="quarter" idx="10"/>
          </p:nvPr>
        </p:nvSpPr>
        <p:spPr/>
        <p:txBody>
          <a:bodyPr/>
          <a:lstStyle/>
          <a:p>
            <a:fld id="{01C6E94A-D6CC-41A6-B513-845B72C5711D}" type="slidenum">
              <a:rPr lang="uk-UA" smtClean="0"/>
              <a:t>10</a:t>
            </a:fld>
            <a:endParaRPr lang="uk-UA"/>
          </a:p>
        </p:txBody>
      </p:sp>
    </p:spTree>
    <p:extLst>
      <p:ext uri="{BB962C8B-B14F-4D97-AF65-F5344CB8AC3E}">
        <p14:creationId xmlns:p14="http://schemas.microsoft.com/office/powerpoint/2010/main" val="172882262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a:xfrm>
            <a:off x="422275" y="1241425"/>
            <a:ext cx="5953125" cy="3349625"/>
          </a:xfrm>
        </p:spPr>
      </p:sp>
      <p:sp>
        <p:nvSpPr>
          <p:cNvPr id="3" name="Заметки 2"/>
          <p:cNvSpPr>
            <a:spLocks noGrp="1"/>
          </p:cNvSpPr>
          <p:nvPr>
            <p:ph type="body" idx="1"/>
          </p:nvPr>
        </p:nvSpPr>
        <p:spPr/>
        <p:txBody>
          <a:bodyPr/>
          <a:lstStyle/>
          <a:p>
            <a:endParaRPr lang="uk-UA" dirty="0"/>
          </a:p>
        </p:txBody>
      </p:sp>
      <p:sp>
        <p:nvSpPr>
          <p:cNvPr id="4" name="Номер слайда 3"/>
          <p:cNvSpPr>
            <a:spLocks noGrp="1"/>
          </p:cNvSpPr>
          <p:nvPr>
            <p:ph type="sldNum" sz="quarter" idx="10"/>
          </p:nvPr>
        </p:nvSpPr>
        <p:spPr/>
        <p:txBody>
          <a:bodyPr/>
          <a:lstStyle/>
          <a:p>
            <a:fld id="{01C6E94A-D6CC-41A6-B513-845B72C5711D}" type="slidenum">
              <a:rPr lang="uk-UA" smtClean="0"/>
              <a:t>14</a:t>
            </a:fld>
            <a:endParaRPr lang="uk-UA"/>
          </a:p>
        </p:txBody>
      </p:sp>
    </p:spTree>
    <p:extLst>
      <p:ext uri="{BB962C8B-B14F-4D97-AF65-F5344CB8AC3E}">
        <p14:creationId xmlns:p14="http://schemas.microsoft.com/office/powerpoint/2010/main" val="371486765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524000" y="1122363"/>
            <a:ext cx="9144000" cy="2387600"/>
          </a:xfrm>
        </p:spPr>
        <p:txBody>
          <a:bodyPr anchor="b"/>
          <a:lstStyle>
            <a:lvl1pPr algn="ctr">
              <a:defRPr sz="6000"/>
            </a:lvl1pPr>
          </a:lstStyle>
          <a:p>
            <a:r>
              <a:rPr lang="ru-RU" smtClean="0"/>
              <a:t>Образец заголовка</a:t>
            </a:r>
            <a:endParaRPr lang="uk-UA"/>
          </a:p>
        </p:txBody>
      </p:sp>
      <p:sp>
        <p:nvSpPr>
          <p:cNvPr id="3" name="Подзаголовок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ru-RU" smtClean="0"/>
              <a:t>Образец подзаголовка</a:t>
            </a:r>
            <a:endParaRPr lang="uk-UA"/>
          </a:p>
        </p:txBody>
      </p:sp>
      <p:sp>
        <p:nvSpPr>
          <p:cNvPr id="4" name="Дата 3"/>
          <p:cNvSpPr>
            <a:spLocks noGrp="1"/>
          </p:cNvSpPr>
          <p:nvPr>
            <p:ph type="dt" sz="half" idx="10"/>
          </p:nvPr>
        </p:nvSpPr>
        <p:spPr/>
        <p:txBody>
          <a:bodyPr/>
          <a:lstStyle/>
          <a:p>
            <a:fld id="{27063F98-9BFB-48F0-83B9-4EBBA86B68AB}" type="datetimeFigureOut">
              <a:rPr lang="uk-UA" smtClean="0">
                <a:solidFill>
                  <a:prstClr val="black">
                    <a:tint val="75000"/>
                  </a:prstClr>
                </a:solidFill>
              </a:rPr>
              <a:pPr/>
              <a:t>19.12.2022</a:t>
            </a:fld>
            <a:endParaRPr lang="uk-UA">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uk-UA">
              <a:solidFill>
                <a:prstClr val="black">
                  <a:tint val="75000"/>
                </a:prstClr>
              </a:solidFill>
            </a:endParaRPr>
          </a:p>
        </p:txBody>
      </p:sp>
      <p:sp>
        <p:nvSpPr>
          <p:cNvPr id="6" name="Номер слайда 5"/>
          <p:cNvSpPr>
            <a:spLocks noGrp="1"/>
          </p:cNvSpPr>
          <p:nvPr>
            <p:ph type="sldNum" sz="quarter" idx="12"/>
          </p:nvPr>
        </p:nvSpPr>
        <p:spPr/>
        <p:txBody>
          <a:bodyPr/>
          <a:lstStyle/>
          <a:p>
            <a:fld id="{4EA817AF-ABCD-4CF0-8950-E01922773A3C}" type="slidenum">
              <a:rPr lang="uk-UA" smtClean="0">
                <a:solidFill>
                  <a:prstClr val="black">
                    <a:tint val="75000"/>
                  </a:prstClr>
                </a:solidFill>
              </a:rPr>
              <a:pPr/>
              <a:t>‹#›</a:t>
            </a:fld>
            <a:endParaRPr lang="uk-UA">
              <a:solidFill>
                <a:prstClr val="black">
                  <a:tint val="75000"/>
                </a:prstClr>
              </a:solidFill>
            </a:endParaRPr>
          </a:p>
        </p:txBody>
      </p:sp>
    </p:spTree>
    <p:extLst>
      <p:ext uri="{BB962C8B-B14F-4D97-AF65-F5344CB8AC3E}">
        <p14:creationId xmlns:p14="http://schemas.microsoft.com/office/powerpoint/2010/main" val="218933410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uk-UA"/>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4" name="Дата 3"/>
          <p:cNvSpPr>
            <a:spLocks noGrp="1"/>
          </p:cNvSpPr>
          <p:nvPr>
            <p:ph type="dt" sz="half" idx="10"/>
          </p:nvPr>
        </p:nvSpPr>
        <p:spPr/>
        <p:txBody>
          <a:bodyPr/>
          <a:lstStyle/>
          <a:p>
            <a:fld id="{27063F98-9BFB-48F0-83B9-4EBBA86B68AB}" type="datetimeFigureOut">
              <a:rPr lang="uk-UA" smtClean="0">
                <a:solidFill>
                  <a:prstClr val="black">
                    <a:tint val="75000"/>
                  </a:prstClr>
                </a:solidFill>
              </a:rPr>
              <a:pPr/>
              <a:t>19.12.2022</a:t>
            </a:fld>
            <a:endParaRPr lang="uk-UA">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uk-UA">
              <a:solidFill>
                <a:prstClr val="black">
                  <a:tint val="75000"/>
                </a:prstClr>
              </a:solidFill>
            </a:endParaRPr>
          </a:p>
        </p:txBody>
      </p:sp>
      <p:sp>
        <p:nvSpPr>
          <p:cNvPr id="6" name="Номер слайда 5"/>
          <p:cNvSpPr>
            <a:spLocks noGrp="1"/>
          </p:cNvSpPr>
          <p:nvPr>
            <p:ph type="sldNum" sz="quarter" idx="12"/>
          </p:nvPr>
        </p:nvSpPr>
        <p:spPr/>
        <p:txBody>
          <a:bodyPr/>
          <a:lstStyle/>
          <a:p>
            <a:fld id="{4EA817AF-ABCD-4CF0-8950-E01922773A3C}" type="slidenum">
              <a:rPr lang="uk-UA" smtClean="0">
                <a:solidFill>
                  <a:prstClr val="black">
                    <a:tint val="75000"/>
                  </a:prstClr>
                </a:solidFill>
              </a:rPr>
              <a:pPr/>
              <a:t>‹#›</a:t>
            </a:fld>
            <a:endParaRPr lang="uk-UA">
              <a:solidFill>
                <a:prstClr val="black">
                  <a:tint val="75000"/>
                </a:prstClr>
              </a:solidFill>
            </a:endParaRPr>
          </a:p>
        </p:txBody>
      </p:sp>
    </p:spTree>
    <p:extLst>
      <p:ext uri="{BB962C8B-B14F-4D97-AF65-F5344CB8AC3E}">
        <p14:creationId xmlns:p14="http://schemas.microsoft.com/office/powerpoint/2010/main" val="304310209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8724901" y="365125"/>
            <a:ext cx="2628900" cy="5811838"/>
          </a:xfrm>
        </p:spPr>
        <p:txBody>
          <a:bodyPr vert="eaVert"/>
          <a:lstStyle/>
          <a:p>
            <a:r>
              <a:rPr lang="ru-RU" smtClean="0"/>
              <a:t>Образец заголовка</a:t>
            </a:r>
            <a:endParaRPr lang="uk-UA"/>
          </a:p>
        </p:txBody>
      </p:sp>
      <p:sp>
        <p:nvSpPr>
          <p:cNvPr id="3" name="Вертикальный текст 2"/>
          <p:cNvSpPr>
            <a:spLocks noGrp="1"/>
          </p:cNvSpPr>
          <p:nvPr>
            <p:ph type="body" orient="vert" idx="1"/>
          </p:nvPr>
        </p:nvSpPr>
        <p:spPr>
          <a:xfrm>
            <a:off x="838201" y="365125"/>
            <a:ext cx="7734300" cy="5811838"/>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4" name="Дата 3"/>
          <p:cNvSpPr>
            <a:spLocks noGrp="1"/>
          </p:cNvSpPr>
          <p:nvPr>
            <p:ph type="dt" sz="half" idx="10"/>
          </p:nvPr>
        </p:nvSpPr>
        <p:spPr/>
        <p:txBody>
          <a:bodyPr/>
          <a:lstStyle/>
          <a:p>
            <a:fld id="{27063F98-9BFB-48F0-83B9-4EBBA86B68AB}" type="datetimeFigureOut">
              <a:rPr lang="uk-UA" smtClean="0">
                <a:solidFill>
                  <a:prstClr val="black">
                    <a:tint val="75000"/>
                  </a:prstClr>
                </a:solidFill>
              </a:rPr>
              <a:pPr/>
              <a:t>19.12.2022</a:t>
            </a:fld>
            <a:endParaRPr lang="uk-UA">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uk-UA">
              <a:solidFill>
                <a:prstClr val="black">
                  <a:tint val="75000"/>
                </a:prstClr>
              </a:solidFill>
            </a:endParaRPr>
          </a:p>
        </p:txBody>
      </p:sp>
      <p:sp>
        <p:nvSpPr>
          <p:cNvPr id="6" name="Номер слайда 5"/>
          <p:cNvSpPr>
            <a:spLocks noGrp="1"/>
          </p:cNvSpPr>
          <p:nvPr>
            <p:ph type="sldNum" sz="quarter" idx="12"/>
          </p:nvPr>
        </p:nvSpPr>
        <p:spPr/>
        <p:txBody>
          <a:bodyPr/>
          <a:lstStyle/>
          <a:p>
            <a:fld id="{4EA817AF-ABCD-4CF0-8950-E01922773A3C}" type="slidenum">
              <a:rPr lang="uk-UA" smtClean="0">
                <a:solidFill>
                  <a:prstClr val="black">
                    <a:tint val="75000"/>
                  </a:prstClr>
                </a:solidFill>
              </a:rPr>
              <a:pPr/>
              <a:t>‹#›</a:t>
            </a:fld>
            <a:endParaRPr lang="uk-UA">
              <a:solidFill>
                <a:prstClr val="black">
                  <a:tint val="75000"/>
                </a:prstClr>
              </a:solidFill>
            </a:endParaRPr>
          </a:p>
        </p:txBody>
      </p:sp>
    </p:spTree>
    <p:extLst>
      <p:ext uri="{BB962C8B-B14F-4D97-AF65-F5344CB8AC3E}">
        <p14:creationId xmlns:p14="http://schemas.microsoft.com/office/powerpoint/2010/main" val="9040570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914400" y="2130428"/>
            <a:ext cx="103632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27063F98-9BFB-48F0-83B9-4EBBA86B68AB}" type="datetimeFigureOut">
              <a:rPr lang="uk-UA" smtClean="0"/>
              <a:t>19.12.2022</a:t>
            </a:fld>
            <a:endParaRPr lang="uk-UA"/>
          </a:p>
        </p:txBody>
      </p:sp>
      <p:sp>
        <p:nvSpPr>
          <p:cNvPr id="5" name="Нижний колонтитул 4"/>
          <p:cNvSpPr>
            <a:spLocks noGrp="1"/>
          </p:cNvSpPr>
          <p:nvPr>
            <p:ph type="ftr" sz="quarter" idx="11"/>
          </p:nvPr>
        </p:nvSpPr>
        <p:spPr/>
        <p:txBody>
          <a:bodyPr/>
          <a:lstStyle/>
          <a:p>
            <a:endParaRPr lang="uk-UA"/>
          </a:p>
        </p:txBody>
      </p:sp>
      <p:sp>
        <p:nvSpPr>
          <p:cNvPr id="6" name="Номер слайда 5"/>
          <p:cNvSpPr>
            <a:spLocks noGrp="1"/>
          </p:cNvSpPr>
          <p:nvPr>
            <p:ph type="sldNum" sz="quarter" idx="12"/>
          </p:nvPr>
        </p:nvSpPr>
        <p:spPr/>
        <p:txBody>
          <a:bodyPr/>
          <a:lstStyle/>
          <a:p>
            <a:fld id="{4EA817AF-ABCD-4CF0-8950-E01922773A3C}" type="slidenum">
              <a:rPr lang="uk-UA" smtClean="0"/>
              <a:t>‹#›</a:t>
            </a:fld>
            <a:endParaRPr lang="uk-UA"/>
          </a:p>
        </p:txBody>
      </p:sp>
    </p:spTree>
    <p:extLst>
      <p:ext uri="{BB962C8B-B14F-4D97-AF65-F5344CB8AC3E}">
        <p14:creationId xmlns:p14="http://schemas.microsoft.com/office/powerpoint/2010/main" val="384010790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27063F98-9BFB-48F0-83B9-4EBBA86B68AB}" type="datetimeFigureOut">
              <a:rPr lang="uk-UA" smtClean="0"/>
              <a:t>19.12.2022</a:t>
            </a:fld>
            <a:endParaRPr lang="uk-UA"/>
          </a:p>
        </p:txBody>
      </p:sp>
      <p:sp>
        <p:nvSpPr>
          <p:cNvPr id="5" name="Нижний колонтитул 4"/>
          <p:cNvSpPr>
            <a:spLocks noGrp="1"/>
          </p:cNvSpPr>
          <p:nvPr>
            <p:ph type="ftr" sz="quarter" idx="11"/>
          </p:nvPr>
        </p:nvSpPr>
        <p:spPr/>
        <p:txBody>
          <a:bodyPr/>
          <a:lstStyle/>
          <a:p>
            <a:endParaRPr lang="uk-UA"/>
          </a:p>
        </p:txBody>
      </p:sp>
      <p:sp>
        <p:nvSpPr>
          <p:cNvPr id="6" name="Номер слайда 5"/>
          <p:cNvSpPr>
            <a:spLocks noGrp="1"/>
          </p:cNvSpPr>
          <p:nvPr>
            <p:ph type="sldNum" sz="quarter" idx="12"/>
          </p:nvPr>
        </p:nvSpPr>
        <p:spPr/>
        <p:txBody>
          <a:bodyPr/>
          <a:lstStyle/>
          <a:p>
            <a:fld id="{4EA817AF-ABCD-4CF0-8950-E01922773A3C}" type="slidenum">
              <a:rPr lang="uk-UA" smtClean="0"/>
              <a:t>‹#›</a:t>
            </a:fld>
            <a:endParaRPr lang="uk-UA"/>
          </a:p>
        </p:txBody>
      </p:sp>
    </p:spTree>
    <p:extLst>
      <p:ext uri="{BB962C8B-B14F-4D97-AF65-F5344CB8AC3E}">
        <p14:creationId xmlns:p14="http://schemas.microsoft.com/office/powerpoint/2010/main" val="293130693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963084" y="4406903"/>
            <a:ext cx="103632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27063F98-9BFB-48F0-83B9-4EBBA86B68AB}" type="datetimeFigureOut">
              <a:rPr lang="uk-UA" smtClean="0"/>
              <a:t>19.12.2022</a:t>
            </a:fld>
            <a:endParaRPr lang="uk-UA"/>
          </a:p>
        </p:txBody>
      </p:sp>
      <p:sp>
        <p:nvSpPr>
          <p:cNvPr id="5" name="Нижний колонтитул 4"/>
          <p:cNvSpPr>
            <a:spLocks noGrp="1"/>
          </p:cNvSpPr>
          <p:nvPr>
            <p:ph type="ftr" sz="quarter" idx="11"/>
          </p:nvPr>
        </p:nvSpPr>
        <p:spPr/>
        <p:txBody>
          <a:bodyPr/>
          <a:lstStyle/>
          <a:p>
            <a:endParaRPr lang="uk-UA"/>
          </a:p>
        </p:txBody>
      </p:sp>
      <p:sp>
        <p:nvSpPr>
          <p:cNvPr id="6" name="Номер слайда 5"/>
          <p:cNvSpPr>
            <a:spLocks noGrp="1"/>
          </p:cNvSpPr>
          <p:nvPr>
            <p:ph type="sldNum" sz="quarter" idx="12"/>
          </p:nvPr>
        </p:nvSpPr>
        <p:spPr/>
        <p:txBody>
          <a:bodyPr/>
          <a:lstStyle/>
          <a:p>
            <a:fld id="{4EA817AF-ABCD-4CF0-8950-E01922773A3C}" type="slidenum">
              <a:rPr lang="uk-UA" smtClean="0"/>
              <a:t>‹#›</a:t>
            </a:fld>
            <a:endParaRPr lang="uk-UA"/>
          </a:p>
        </p:txBody>
      </p:sp>
    </p:spTree>
    <p:extLst>
      <p:ext uri="{BB962C8B-B14F-4D97-AF65-F5344CB8AC3E}">
        <p14:creationId xmlns:p14="http://schemas.microsoft.com/office/powerpoint/2010/main" val="369508181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sz="half" idx="1"/>
          </p:nvPr>
        </p:nvSpPr>
        <p:spPr>
          <a:xfrm>
            <a:off x="812800" y="1600203"/>
            <a:ext cx="7213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Объект 3"/>
          <p:cNvSpPr>
            <a:spLocks noGrp="1"/>
          </p:cNvSpPr>
          <p:nvPr>
            <p:ph sz="half" idx="2"/>
          </p:nvPr>
        </p:nvSpPr>
        <p:spPr>
          <a:xfrm>
            <a:off x="8229600" y="1600203"/>
            <a:ext cx="7213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27063F98-9BFB-48F0-83B9-4EBBA86B68AB}" type="datetimeFigureOut">
              <a:rPr lang="uk-UA" smtClean="0"/>
              <a:t>19.12.2022</a:t>
            </a:fld>
            <a:endParaRPr lang="uk-UA"/>
          </a:p>
        </p:txBody>
      </p:sp>
      <p:sp>
        <p:nvSpPr>
          <p:cNvPr id="6" name="Нижний колонтитул 5"/>
          <p:cNvSpPr>
            <a:spLocks noGrp="1"/>
          </p:cNvSpPr>
          <p:nvPr>
            <p:ph type="ftr" sz="quarter" idx="11"/>
          </p:nvPr>
        </p:nvSpPr>
        <p:spPr/>
        <p:txBody>
          <a:bodyPr/>
          <a:lstStyle/>
          <a:p>
            <a:endParaRPr lang="uk-UA"/>
          </a:p>
        </p:txBody>
      </p:sp>
      <p:sp>
        <p:nvSpPr>
          <p:cNvPr id="7" name="Номер слайда 6"/>
          <p:cNvSpPr>
            <a:spLocks noGrp="1"/>
          </p:cNvSpPr>
          <p:nvPr>
            <p:ph type="sldNum" sz="quarter" idx="12"/>
          </p:nvPr>
        </p:nvSpPr>
        <p:spPr/>
        <p:txBody>
          <a:bodyPr/>
          <a:lstStyle/>
          <a:p>
            <a:fld id="{4EA817AF-ABCD-4CF0-8950-E01922773A3C}" type="slidenum">
              <a:rPr lang="uk-UA" smtClean="0"/>
              <a:t>‹#›</a:t>
            </a:fld>
            <a:endParaRPr lang="uk-UA"/>
          </a:p>
        </p:txBody>
      </p:sp>
    </p:spTree>
    <p:extLst>
      <p:ext uri="{BB962C8B-B14F-4D97-AF65-F5344CB8AC3E}">
        <p14:creationId xmlns:p14="http://schemas.microsoft.com/office/powerpoint/2010/main" val="237122588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09600" y="274638"/>
            <a:ext cx="10972800" cy="1143000"/>
          </a:xfrm>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Объект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6193369"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Объект 5"/>
          <p:cNvSpPr>
            <a:spLocks noGrp="1"/>
          </p:cNvSpPr>
          <p:nvPr>
            <p:ph sz="quarter" idx="4"/>
          </p:nvPr>
        </p:nvSpPr>
        <p:spPr>
          <a:xfrm>
            <a:off x="6193369"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27063F98-9BFB-48F0-83B9-4EBBA86B68AB}" type="datetimeFigureOut">
              <a:rPr lang="uk-UA" smtClean="0"/>
              <a:t>19.12.2022</a:t>
            </a:fld>
            <a:endParaRPr lang="uk-UA"/>
          </a:p>
        </p:txBody>
      </p:sp>
      <p:sp>
        <p:nvSpPr>
          <p:cNvPr id="8" name="Нижний колонтитул 7"/>
          <p:cNvSpPr>
            <a:spLocks noGrp="1"/>
          </p:cNvSpPr>
          <p:nvPr>
            <p:ph type="ftr" sz="quarter" idx="11"/>
          </p:nvPr>
        </p:nvSpPr>
        <p:spPr/>
        <p:txBody>
          <a:bodyPr/>
          <a:lstStyle/>
          <a:p>
            <a:endParaRPr lang="uk-UA"/>
          </a:p>
        </p:txBody>
      </p:sp>
      <p:sp>
        <p:nvSpPr>
          <p:cNvPr id="9" name="Номер слайда 8"/>
          <p:cNvSpPr>
            <a:spLocks noGrp="1"/>
          </p:cNvSpPr>
          <p:nvPr>
            <p:ph type="sldNum" sz="quarter" idx="12"/>
          </p:nvPr>
        </p:nvSpPr>
        <p:spPr/>
        <p:txBody>
          <a:bodyPr/>
          <a:lstStyle/>
          <a:p>
            <a:fld id="{4EA817AF-ABCD-4CF0-8950-E01922773A3C}" type="slidenum">
              <a:rPr lang="uk-UA" smtClean="0"/>
              <a:t>‹#›</a:t>
            </a:fld>
            <a:endParaRPr lang="uk-UA"/>
          </a:p>
        </p:txBody>
      </p:sp>
    </p:spTree>
    <p:extLst>
      <p:ext uri="{BB962C8B-B14F-4D97-AF65-F5344CB8AC3E}">
        <p14:creationId xmlns:p14="http://schemas.microsoft.com/office/powerpoint/2010/main" val="340944585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27063F98-9BFB-48F0-83B9-4EBBA86B68AB}" type="datetimeFigureOut">
              <a:rPr lang="uk-UA" smtClean="0"/>
              <a:t>19.12.2022</a:t>
            </a:fld>
            <a:endParaRPr lang="uk-UA"/>
          </a:p>
        </p:txBody>
      </p:sp>
      <p:sp>
        <p:nvSpPr>
          <p:cNvPr id="4" name="Нижний колонтитул 3"/>
          <p:cNvSpPr>
            <a:spLocks noGrp="1"/>
          </p:cNvSpPr>
          <p:nvPr>
            <p:ph type="ftr" sz="quarter" idx="11"/>
          </p:nvPr>
        </p:nvSpPr>
        <p:spPr/>
        <p:txBody>
          <a:bodyPr/>
          <a:lstStyle/>
          <a:p>
            <a:endParaRPr lang="uk-UA"/>
          </a:p>
        </p:txBody>
      </p:sp>
      <p:sp>
        <p:nvSpPr>
          <p:cNvPr id="5" name="Номер слайда 4"/>
          <p:cNvSpPr>
            <a:spLocks noGrp="1"/>
          </p:cNvSpPr>
          <p:nvPr>
            <p:ph type="sldNum" sz="quarter" idx="12"/>
          </p:nvPr>
        </p:nvSpPr>
        <p:spPr/>
        <p:txBody>
          <a:bodyPr/>
          <a:lstStyle/>
          <a:p>
            <a:fld id="{4EA817AF-ABCD-4CF0-8950-E01922773A3C}" type="slidenum">
              <a:rPr lang="uk-UA" smtClean="0"/>
              <a:t>‹#›</a:t>
            </a:fld>
            <a:endParaRPr lang="uk-UA"/>
          </a:p>
        </p:txBody>
      </p:sp>
    </p:spTree>
    <p:extLst>
      <p:ext uri="{BB962C8B-B14F-4D97-AF65-F5344CB8AC3E}">
        <p14:creationId xmlns:p14="http://schemas.microsoft.com/office/powerpoint/2010/main" val="291138514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27063F98-9BFB-48F0-83B9-4EBBA86B68AB}" type="datetimeFigureOut">
              <a:rPr lang="uk-UA" smtClean="0"/>
              <a:t>19.12.2022</a:t>
            </a:fld>
            <a:endParaRPr lang="uk-UA"/>
          </a:p>
        </p:txBody>
      </p:sp>
      <p:sp>
        <p:nvSpPr>
          <p:cNvPr id="3" name="Нижний колонтитул 2"/>
          <p:cNvSpPr>
            <a:spLocks noGrp="1"/>
          </p:cNvSpPr>
          <p:nvPr>
            <p:ph type="ftr" sz="quarter" idx="11"/>
          </p:nvPr>
        </p:nvSpPr>
        <p:spPr/>
        <p:txBody>
          <a:bodyPr/>
          <a:lstStyle/>
          <a:p>
            <a:endParaRPr lang="uk-UA"/>
          </a:p>
        </p:txBody>
      </p:sp>
      <p:sp>
        <p:nvSpPr>
          <p:cNvPr id="4" name="Номер слайда 3"/>
          <p:cNvSpPr>
            <a:spLocks noGrp="1"/>
          </p:cNvSpPr>
          <p:nvPr>
            <p:ph type="sldNum" sz="quarter" idx="12"/>
          </p:nvPr>
        </p:nvSpPr>
        <p:spPr/>
        <p:txBody>
          <a:bodyPr/>
          <a:lstStyle/>
          <a:p>
            <a:fld id="{4EA817AF-ABCD-4CF0-8950-E01922773A3C}" type="slidenum">
              <a:rPr lang="uk-UA" smtClean="0"/>
              <a:t>‹#›</a:t>
            </a:fld>
            <a:endParaRPr lang="uk-UA"/>
          </a:p>
        </p:txBody>
      </p:sp>
    </p:spTree>
    <p:extLst>
      <p:ext uri="{BB962C8B-B14F-4D97-AF65-F5344CB8AC3E}">
        <p14:creationId xmlns:p14="http://schemas.microsoft.com/office/powerpoint/2010/main" val="20097030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09602" y="273050"/>
            <a:ext cx="4011084" cy="1162050"/>
          </a:xfrm>
        </p:spPr>
        <p:txBody>
          <a:bodyPr anchor="b"/>
          <a:lstStyle>
            <a:lvl1pPr algn="l">
              <a:defRPr sz="2000" b="1"/>
            </a:lvl1pPr>
          </a:lstStyle>
          <a:p>
            <a:r>
              <a:rPr lang="ru-RU" smtClean="0"/>
              <a:t>Образец заголовка</a:t>
            </a:r>
            <a:endParaRPr lang="ru-RU"/>
          </a:p>
        </p:txBody>
      </p:sp>
      <p:sp>
        <p:nvSpPr>
          <p:cNvPr id="3" name="Объект 2"/>
          <p:cNvSpPr>
            <a:spLocks noGrp="1"/>
          </p:cNvSpPr>
          <p:nvPr>
            <p:ph idx="1"/>
          </p:nvPr>
        </p:nvSpPr>
        <p:spPr>
          <a:xfrm>
            <a:off x="4766733" y="273053"/>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609602" y="1435103"/>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27063F98-9BFB-48F0-83B9-4EBBA86B68AB}" type="datetimeFigureOut">
              <a:rPr lang="uk-UA" smtClean="0"/>
              <a:t>19.12.2022</a:t>
            </a:fld>
            <a:endParaRPr lang="uk-UA"/>
          </a:p>
        </p:txBody>
      </p:sp>
      <p:sp>
        <p:nvSpPr>
          <p:cNvPr id="6" name="Нижний колонтитул 5"/>
          <p:cNvSpPr>
            <a:spLocks noGrp="1"/>
          </p:cNvSpPr>
          <p:nvPr>
            <p:ph type="ftr" sz="quarter" idx="11"/>
          </p:nvPr>
        </p:nvSpPr>
        <p:spPr/>
        <p:txBody>
          <a:bodyPr/>
          <a:lstStyle/>
          <a:p>
            <a:endParaRPr lang="uk-UA"/>
          </a:p>
        </p:txBody>
      </p:sp>
      <p:sp>
        <p:nvSpPr>
          <p:cNvPr id="7" name="Номер слайда 6"/>
          <p:cNvSpPr>
            <a:spLocks noGrp="1"/>
          </p:cNvSpPr>
          <p:nvPr>
            <p:ph type="sldNum" sz="quarter" idx="12"/>
          </p:nvPr>
        </p:nvSpPr>
        <p:spPr/>
        <p:txBody>
          <a:bodyPr/>
          <a:lstStyle/>
          <a:p>
            <a:fld id="{4EA817AF-ABCD-4CF0-8950-E01922773A3C}" type="slidenum">
              <a:rPr lang="uk-UA" smtClean="0"/>
              <a:t>‹#›</a:t>
            </a:fld>
            <a:endParaRPr lang="uk-UA"/>
          </a:p>
        </p:txBody>
      </p:sp>
    </p:spTree>
    <p:extLst>
      <p:ext uri="{BB962C8B-B14F-4D97-AF65-F5344CB8AC3E}">
        <p14:creationId xmlns:p14="http://schemas.microsoft.com/office/powerpoint/2010/main" val="79942853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uk-UA"/>
          </a:p>
        </p:txBody>
      </p:sp>
      <p:sp>
        <p:nvSpPr>
          <p:cNvPr id="3" name="Объект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4" name="Дата 3"/>
          <p:cNvSpPr>
            <a:spLocks noGrp="1"/>
          </p:cNvSpPr>
          <p:nvPr>
            <p:ph type="dt" sz="half" idx="10"/>
          </p:nvPr>
        </p:nvSpPr>
        <p:spPr/>
        <p:txBody>
          <a:bodyPr/>
          <a:lstStyle/>
          <a:p>
            <a:fld id="{27063F98-9BFB-48F0-83B9-4EBBA86B68AB}" type="datetimeFigureOut">
              <a:rPr lang="uk-UA" smtClean="0">
                <a:solidFill>
                  <a:prstClr val="black">
                    <a:tint val="75000"/>
                  </a:prstClr>
                </a:solidFill>
              </a:rPr>
              <a:pPr/>
              <a:t>19.12.2022</a:t>
            </a:fld>
            <a:endParaRPr lang="uk-UA">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uk-UA">
              <a:solidFill>
                <a:prstClr val="black">
                  <a:tint val="75000"/>
                </a:prstClr>
              </a:solidFill>
            </a:endParaRPr>
          </a:p>
        </p:txBody>
      </p:sp>
      <p:sp>
        <p:nvSpPr>
          <p:cNvPr id="6" name="Номер слайда 5"/>
          <p:cNvSpPr>
            <a:spLocks noGrp="1"/>
          </p:cNvSpPr>
          <p:nvPr>
            <p:ph type="sldNum" sz="quarter" idx="12"/>
          </p:nvPr>
        </p:nvSpPr>
        <p:spPr/>
        <p:txBody>
          <a:bodyPr/>
          <a:lstStyle/>
          <a:p>
            <a:fld id="{4EA817AF-ABCD-4CF0-8950-E01922773A3C}" type="slidenum">
              <a:rPr lang="uk-UA" smtClean="0">
                <a:solidFill>
                  <a:prstClr val="black">
                    <a:tint val="75000"/>
                  </a:prstClr>
                </a:solidFill>
              </a:rPr>
              <a:pPr/>
              <a:t>‹#›</a:t>
            </a:fld>
            <a:endParaRPr lang="uk-UA">
              <a:solidFill>
                <a:prstClr val="black">
                  <a:tint val="75000"/>
                </a:prstClr>
              </a:solidFill>
            </a:endParaRPr>
          </a:p>
        </p:txBody>
      </p:sp>
    </p:spTree>
    <p:extLst>
      <p:ext uri="{BB962C8B-B14F-4D97-AF65-F5344CB8AC3E}">
        <p14:creationId xmlns:p14="http://schemas.microsoft.com/office/powerpoint/2010/main" val="388142441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389717" y="4800600"/>
            <a:ext cx="73152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27063F98-9BFB-48F0-83B9-4EBBA86B68AB}" type="datetimeFigureOut">
              <a:rPr lang="uk-UA" smtClean="0"/>
              <a:t>19.12.2022</a:t>
            </a:fld>
            <a:endParaRPr lang="uk-UA"/>
          </a:p>
        </p:txBody>
      </p:sp>
      <p:sp>
        <p:nvSpPr>
          <p:cNvPr id="6" name="Нижний колонтитул 5"/>
          <p:cNvSpPr>
            <a:spLocks noGrp="1"/>
          </p:cNvSpPr>
          <p:nvPr>
            <p:ph type="ftr" sz="quarter" idx="11"/>
          </p:nvPr>
        </p:nvSpPr>
        <p:spPr/>
        <p:txBody>
          <a:bodyPr/>
          <a:lstStyle/>
          <a:p>
            <a:endParaRPr lang="uk-UA"/>
          </a:p>
        </p:txBody>
      </p:sp>
      <p:sp>
        <p:nvSpPr>
          <p:cNvPr id="7" name="Номер слайда 6"/>
          <p:cNvSpPr>
            <a:spLocks noGrp="1"/>
          </p:cNvSpPr>
          <p:nvPr>
            <p:ph type="sldNum" sz="quarter" idx="12"/>
          </p:nvPr>
        </p:nvSpPr>
        <p:spPr/>
        <p:txBody>
          <a:bodyPr/>
          <a:lstStyle/>
          <a:p>
            <a:fld id="{4EA817AF-ABCD-4CF0-8950-E01922773A3C}" type="slidenum">
              <a:rPr lang="uk-UA" smtClean="0"/>
              <a:t>‹#›</a:t>
            </a:fld>
            <a:endParaRPr lang="uk-UA"/>
          </a:p>
        </p:txBody>
      </p:sp>
    </p:spTree>
    <p:extLst>
      <p:ext uri="{BB962C8B-B14F-4D97-AF65-F5344CB8AC3E}">
        <p14:creationId xmlns:p14="http://schemas.microsoft.com/office/powerpoint/2010/main" val="307980251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27063F98-9BFB-48F0-83B9-4EBBA86B68AB}" type="datetimeFigureOut">
              <a:rPr lang="uk-UA" smtClean="0"/>
              <a:t>19.12.2022</a:t>
            </a:fld>
            <a:endParaRPr lang="uk-UA"/>
          </a:p>
        </p:txBody>
      </p:sp>
      <p:sp>
        <p:nvSpPr>
          <p:cNvPr id="5" name="Нижний колонтитул 4"/>
          <p:cNvSpPr>
            <a:spLocks noGrp="1"/>
          </p:cNvSpPr>
          <p:nvPr>
            <p:ph type="ftr" sz="quarter" idx="11"/>
          </p:nvPr>
        </p:nvSpPr>
        <p:spPr/>
        <p:txBody>
          <a:bodyPr/>
          <a:lstStyle/>
          <a:p>
            <a:endParaRPr lang="uk-UA"/>
          </a:p>
        </p:txBody>
      </p:sp>
      <p:sp>
        <p:nvSpPr>
          <p:cNvPr id="6" name="Номер слайда 5"/>
          <p:cNvSpPr>
            <a:spLocks noGrp="1"/>
          </p:cNvSpPr>
          <p:nvPr>
            <p:ph type="sldNum" sz="quarter" idx="12"/>
          </p:nvPr>
        </p:nvSpPr>
        <p:spPr/>
        <p:txBody>
          <a:bodyPr/>
          <a:lstStyle/>
          <a:p>
            <a:fld id="{4EA817AF-ABCD-4CF0-8950-E01922773A3C}" type="slidenum">
              <a:rPr lang="uk-UA" smtClean="0"/>
              <a:t>‹#›</a:t>
            </a:fld>
            <a:endParaRPr lang="uk-UA"/>
          </a:p>
        </p:txBody>
      </p:sp>
    </p:spTree>
    <p:extLst>
      <p:ext uri="{BB962C8B-B14F-4D97-AF65-F5344CB8AC3E}">
        <p14:creationId xmlns:p14="http://schemas.microsoft.com/office/powerpoint/2010/main" val="38815095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11785600" y="274641"/>
            <a:ext cx="36576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812800" y="274641"/>
            <a:ext cx="107696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27063F98-9BFB-48F0-83B9-4EBBA86B68AB}" type="datetimeFigureOut">
              <a:rPr lang="uk-UA" smtClean="0"/>
              <a:t>19.12.2022</a:t>
            </a:fld>
            <a:endParaRPr lang="uk-UA"/>
          </a:p>
        </p:txBody>
      </p:sp>
      <p:sp>
        <p:nvSpPr>
          <p:cNvPr id="5" name="Нижний колонтитул 4"/>
          <p:cNvSpPr>
            <a:spLocks noGrp="1"/>
          </p:cNvSpPr>
          <p:nvPr>
            <p:ph type="ftr" sz="quarter" idx="11"/>
          </p:nvPr>
        </p:nvSpPr>
        <p:spPr/>
        <p:txBody>
          <a:bodyPr/>
          <a:lstStyle/>
          <a:p>
            <a:endParaRPr lang="uk-UA"/>
          </a:p>
        </p:txBody>
      </p:sp>
      <p:sp>
        <p:nvSpPr>
          <p:cNvPr id="6" name="Номер слайда 5"/>
          <p:cNvSpPr>
            <a:spLocks noGrp="1"/>
          </p:cNvSpPr>
          <p:nvPr>
            <p:ph type="sldNum" sz="quarter" idx="12"/>
          </p:nvPr>
        </p:nvSpPr>
        <p:spPr/>
        <p:txBody>
          <a:bodyPr/>
          <a:lstStyle/>
          <a:p>
            <a:fld id="{4EA817AF-ABCD-4CF0-8950-E01922773A3C}" type="slidenum">
              <a:rPr lang="uk-UA" smtClean="0"/>
              <a:t>‹#›</a:t>
            </a:fld>
            <a:endParaRPr lang="uk-UA"/>
          </a:p>
        </p:txBody>
      </p:sp>
    </p:spTree>
    <p:extLst>
      <p:ext uri="{BB962C8B-B14F-4D97-AF65-F5344CB8AC3E}">
        <p14:creationId xmlns:p14="http://schemas.microsoft.com/office/powerpoint/2010/main" val="57207067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1851" y="1709740"/>
            <a:ext cx="10515600" cy="2852737"/>
          </a:xfrm>
        </p:spPr>
        <p:txBody>
          <a:bodyPr anchor="b"/>
          <a:lstStyle>
            <a:lvl1pPr>
              <a:defRPr sz="6000"/>
            </a:lvl1pPr>
          </a:lstStyle>
          <a:p>
            <a:r>
              <a:rPr lang="ru-RU" smtClean="0"/>
              <a:t>Образец заголовка</a:t>
            </a:r>
            <a:endParaRPr lang="uk-UA"/>
          </a:p>
        </p:txBody>
      </p:sp>
      <p:sp>
        <p:nvSpPr>
          <p:cNvPr id="3" name="Текст 2"/>
          <p:cNvSpPr>
            <a:spLocks noGrp="1"/>
          </p:cNvSpPr>
          <p:nvPr>
            <p:ph type="body" idx="1"/>
          </p:nvPr>
        </p:nvSpPr>
        <p:spPr>
          <a:xfrm>
            <a:off x="831851" y="4589465"/>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27063F98-9BFB-48F0-83B9-4EBBA86B68AB}" type="datetimeFigureOut">
              <a:rPr lang="uk-UA" smtClean="0">
                <a:solidFill>
                  <a:prstClr val="black">
                    <a:tint val="75000"/>
                  </a:prstClr>
                </a:solidFill>
              </a:rPr>
              <a:pPr/>
              <a:t>19.12.2022</a:t>
            </a:fld>
            <a:endParaRPr lang="uk-UA">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uk-UA">
              <a:solidFill>
                <a:prstClr val="black">
                  <a:tint val="75000"/>
                </a:prstClr>
              </a:solidFill>
            </a:endParaRPr>
          </a:p>
        </p:txBody>
      </p:sp>
      <p:sp>
        <p:nvSpPr>
          <p:cNvPr id="6" name="Номер слайда 5"/>
          <p:cNvSpPr>
            <a:spLocks noGrp="1"/>
          </p:cNvSpPr>
          <p:nvPr>
            <p:ph type="sldNum" sz="quarter" idx="12"/>
          </p:nvPr>
        </p:nvSpPr>
        <p:spPr/>
        <p:txBody>
          <a:bodyPr/>
          <a:lstStyle/>
          <a:p>
            <a:fld id="{4EA817AF-ABCD-4CF0-8950-E01922773A3C}" type="slidenum">
              <a:rPr lang="uk-UA" smtClean="0">
                <a:solidFill>
                  <a:prstClr val="black">
                    <a:tint val="75000"/>
                  </a:prstClr>
                </a:solidFill>
              </a:rPr>
              <a:pPr/>
              <a:t>‹#›</a:t>
            </a:fld>
            <a:endParaRPr lang="uk-UA">
              <a:solidFill>
                <a:prstClr val="black">
                  <a:tint val="75000"/>
                </a:prstClr>
              </a:solidFill>
            </a:endParaRPr>
          </a:p>
        </p:txBody>
      </p:sp>
    </p:spTree>
    <p:extLst>
      <p:ext uri="{BB962C8B-B14F-4D97-AF65-F5344CB8AC3E}">
        <p14:creationId xmlns:p14="http://schemas.microsoft.com/office/powerpoint/2010/main" val="255875365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uk-UA"/>
          </a:p>
        </p:txBody>
      </p:sp>
      <p:sp>
        <p:nvSpPr>
          <p:cNvPr id="3" name="Объект 2"/>
          <p:cNvSpPr>
            <a:spLocks noGrp="1"/>
          </p:cNvSpPr>
          <p:nvPr>
            <p:ph sz="half" idx="1"/>
          </p:nvPr>
        </p:nvSpPr>
        <p:spPr>
          <a:xfrm>
            <a:off x="838200" y="1825625"/>
            <a:ext cx="5181600" cy="435133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4" name="Объект 3"/>
          <p:cNvSpPr>
            <a:spLocks noGrp="1"/>
          </p:cNvSpPr>
          <p:nvPr>
            <p:ph sz="half" idx="2"/>
          </p:nvPr>
        </p:nvSpPr>
        <p:spPr>
          <a:xfrm>
            <a:off x="6172200" y="1825625"/>
            <a:ext cx="5181600" cy="435133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5" name="Дата 4"/>
          <p:cNvSpPr>
            <a:spLocks noGrp="1"/>
          </p:cNvSpPr>
          <p:nvPr>
            <p:ph type="dt" sz="half" idx="10"/>
          </p:nvPr>
        </p:nvSpPr>
        <p:spPr/>
        <p:txBody>
          <a:bodyPr/>
          <a:lstStyle/>
          <a:p>
            <a:fld id="{27063F98-9BFB-48F0-83B9-4EBBA86B68AB}" type="datetimeFigureOut">
              <a:rPr lang="uk-UA" smtClean="0">
                <a:solidFill>
                  <a:prstClr val="black">
                    <a:tint val="75000"/>
                  </a:prstClr>
                </a:solidFill>
              </a:rPr>
              <a:pPr/>
              <a:t>19.12.2022</a:t>
            </a:fld>
            <a:endParaRPr lang="uk-UA">
              <a:solidFill>
                <a:prstClr val="black">
                  <a:tint val="75000"/>
                </a:prstClr>
              </a:solidFill>
            </a:endParaRPr>
          </a:p>
        </p:txBody>
      </p:sp>
      <p:sp>
        <p:nvSpPr>
          <p:cNvPr id="6" name="Нижний колонтитул 5"/>
          <p:cNvSpPr>
            <a:spLocks noGrp="1"/>
          </p:cNvSpPr>
          <p:nvPr>
            <p:ph type="ftr" sz="quarter" idx="11"/>
          </p:nvPr>
        </p:nvSpPr>
        <p:spPr/>
        <p:txBody>
          <a:bodyPr/>
          <a:lstStyle/>
          <a:p>
            <a:endParaRPr lang="uk-UA">
              <a:solidFill>
                <a:prstClr val="black">
                  <a:tint val="75000"/>
                </a:prstClr>
              </a:solidFill>
            </a:endParaRPr>
          </a:p>
        </p:txBody>
      </p:sp>
      <p:sp>
        <p:nvSpPr>
          <p:cNvPr id="7" name="Номер слайда 6"/>
          <p:cNvSpPr>
            <a:spLocks noGrp="1"/>
          </p:cNvSpPr>
          <p:nvPr>
            <p:ph type="sldNum" sz="quarter" idx="12"/>
          </p:nvPr>
        </p:nvSpPr>
        <p:spPr/>
        <p:txBody>
          <a:bodyPr/>
          <a:lstStyle/>
          <a:p>
            <a:fld id="{4EA817AF-ABCD-4CF0-8950-E01922773A3C}" type="slidenum">
              <a:rPr lang="uk-UA" smtClean="0">
                <a:solidFill>
                  <a:prstClr val="black">
                    <a:tint val="75000"/>
                  </a:prstClr>
                </a:solidFill>
              </a:rPr>
              <a:pPr/>
              <a:t>‹#›</a:t>
            </a:fld>
            <a:endParaRPr lang="uk-UA">
              <a:solidFill>
                <a:prstClr val="black">
                  <a:tint val="75000"/>
                </a:prstClr>
              </a:solidFill>
            </a:endParaRPr>
          </a:p>
        </p:txBody>
      </p:sp>
    </p:spTree>
    <p:extLst>
      <p:ext uri="{BB962C8B-B14F-4D97-AF65-F5344CB8AC3E}">
        <p14:creationId xmlns:p14="http://schemas.microsoft.com/office/powerpoint/2010/main" val="73849973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365127"/>
            <a:ext cx="10515600" cy="1325563"/>
          </a:xfrm>
        </p:spPr>
        <p:txBody>
          <a:bodyPr/>
          <a:lstStyle/>
          <a:p>
            <a:r>
              <a:rPr lang="ru-RU" smtClean="0"/>
              <a:t>Образец заголовка</a:t>
            </a:r>
            <a:endParaRPr lang="uk-UA"/>
          </a:p>
        </p:txBody>
      </p:sp>
      <p:sp>
        <p:nvSpPr>
          <p:cNvPr id="3" name="Текст 2"/>
          <p:cNvSpPr>
            <a:spLocks noGrp="1"/>
          </p:cNvSpPr>
          <p:nvPr>
            <p:ph type="body" idx="1"/>
          </p:nvPr>
        </p:nvSpPr>
        <p:spPr>
          <a:xfrm>
            <a:off x="839789"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Объект 3"/>
          <p:cNvSpPr>
            <a:spLocks noGrp="1"/>
          </p:cNvSpPr>
          <p:nvPr>
            <p:ph sz="half" idx="2"/>
          </p:nvPr>
        </p:nvSpPr>
        <p:spPr>
          <a:xfrm>
            <a:off x="839789" y="2505075"/>
            <a:ext cx="5157787" cy="36845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5" name="Текст 4"/>
          <p:cNvSpPr>
            <a:spLocks noGrp="1"/>
          </p:cNvSpPr>
          <p:nvPr>
            <p:ph type="body" sz="quarter" idx="3"/>
          </p:nvPr>
        </p:nvSpPr>
        <p:spPr>
          <a:xfrm>
            <a:off x="6172201"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Объект 5"/>
          <p:cNvSpPr>
            <a:spLocks noGrp="1"/>
          </p:cNvSpPr>
          <p:nvPr>
            <p:ph sz="quarter" idx="4"/>
          </p:nvPr>
        </p:nvSpPr>
        <p:spPr>
          <a:xfrm>
            <a:off x="6172201" y="2505075"/>
            <a:ext cx="5183188" cy="36845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7" name="Дата 6"/>
          <p:cNvSpPr>
            <a:spLocks noGrp="1"/>
          </p:cNvSpPr>
          <p:nvPr>
            <p:ph type="dt" sz="half" idx="10"/>
          </p:nvPr>
        </p:nvSpPr>
        <p:spPr/>
        <p:txBody>
          <a:bodyPr/>
          <a:lstStyle/>
          <a:p>
            <a:fld id="{27063F98-9BFB-48F0-83B9-4EBBA86B68AB}" type="datetimeFigureOut">
              <a:rPr lang="uk-UA" smtClean="0">
                <a:solidFill>
                  <a:prstClr val="black">
                    <a:tint val="75000"/>
                  </a:prstClr>
                </a:solidFill>
              </a:rPr>
              <a:pPr/>
              <a:t>19.12.2022</a:t>
            </a:fld>
            <a:endParaRPr lang="uk-UA">
              <a:solidFill>
                <a:prstClr val="black">
                  <a:tint val="75000"/>
                </a:prstClr>
              </a:solidFill>
            </a:endParaRPr>
          </a:p>
        </p:txBody>
      </p:sp>
      <p:sp>
        <p:nvSpPr>
          <p:cNvPr id="8" name="Нижний колонтитул 7"/>
          <p:cNvSpPr>
            <a:spLocks noGrp="1"/>
          </p:cNvSpPr>
          <p:nvPr>
            <p:ph type="ftr" sz="quarter" idx="11"/>
          </p:nvPr>
        </p:nvSpPr>
        <p:spPr/>
        <p:txBody>
          <a:bodyPr/>
          <a:lstStyle/>
          <a:p>
            <a:endParaRPr lang="uk-UA">
              <a:solidFill>
                <a:prstClr val="black">
                  <a:tint val="75000"/>
                </a:prstClr>
              </a:solidFill>
            </a:endParaRPr>
          </a:p>
        </p:txBody>
      </p:sp>
      <p:sp>
        <p:nvSpPr>
          <p:cNvPr id="9" name="Номер слайда 8"/>
          <p:cNvSpPr>
            <a:spLocks noGrp="1"/>
          </p:cNvSpPr>
          <p:nvPr>
            <p:ph type="sldNum" sz="quarter" idx="12"/>
          </p:nvPr>
        </p:nvSpPr>
        <p:spPr/>
        <p:txBody>
          <a:bodyPr/>
          <a:lstStyle/>
          <a:p>
            <a:fld id="{4EA817AF-ABCD-4CF0-8950-E01922773A3C}" type="slidenum">
              <a:rPr lang="uk-UA" smtClean="0">
                <a:solidFill>
                  <a:prstClr val="black">
                    <a:tint val="75000"/>
                  </a:prstClr>
                </a:solidFill>
              </a:rPr>
              <a:pPr/>
              <a:t>‹#›</a:t>
            </a:fld>
            <a:endParaRPr lang="uk-UA">
              <a:solidFill>
                <a:prstClr val="black">
                  <a:tint val="75000"/>
                </a:prstClr>
              </a:solidFill>
            </a:endParaRPr>
          </a:p>
        </p:txBody>
      </p:sp>
    </p:spTree>
    <p:extLst>
      <p:ext uri="{BB962C8B-B14F-4D97-AF65-F5344CB8AC3E}">
        <p14:creationId xmlns:p14="http://schemas.microsoft.com/office/powerpoint/2010/main" val="30079118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uk-UA"/>
          </a:p>
        </p:txBody>
      </p:sp>
      <p:sp>
        <p:nvSpPr>
          <p:cNvPr id="3" name="Дата 2"/>
          <p:cNvSpPr>
            <a:spLocks noGrp="1"/>
          </p:cNvSpPr>
          <p:nvPr>
            <p:ph type="dt" sz="half" idx="10"/>
          </p:nvPr>
        </p:nvSpPr>
        <p:spPr/>
        <p:txBody>
          <a:bodyPr/>
          <a:lstStyle/>
          <a:p>
            <a:fld id="{27063F98-9BFB-48F0-83B9-4EBBA86B68AB}" type="datetimeFigureOut">
              <a:rPr lang="uk-UA" smtClean="0">
                <a:solidFill>
                  <a:prstClr val="black">
                    <a:tint val="75000"/>
                  </a:prstClr>
                </a:solidFill>
              </a:rPr>
              <a:pPr/>
              <a:t>19.12.2022</a:t>
            </a:fld>
            <a:endParaRPr lang="uk-UA">
              <a:solidFill>
                <a:prstClr val="black">
                  <a:tint val="75000"/>
                </a:prstClr>
              </a:solidFill>
            </a:endParaRPr>
          </a:p>
        </p:txBody>
      </p:sp>
      <p:sp>
        <p:nvSpPr>
          <p:cNvPr id="4" name="Нижний колонтитул 3"/>
          <p:cNvSpPr>
            <a:spLocks noGrp="1"/>
          </p:cNvSpPr>
          <p:nvPr>
            <p:ph type="ftr" sz="quarter" idx="11"/>
          </p:nvPr>
        </p:nvSpPr>
        <p:spPr/>
        <p:txBody>
          <a:bodyPr/>
          <a:lstStyle/>
          <a:p>
            <a:endParaRPr lang="uk-UA">
              <a:solidFill>
                <a:prstClr val="black">
                  <a:tint val="75000"/>
                </a:prstClr>
              </a:solidFill>
            </a:endParaRPr>
          </a:p>
        </p:txBody>
      </p:sp>
      <p:sp>
        <p:nvSpPr>
          <p:cNvPr id="5" name="Номер слайда 4"/>
          <p:cNvSpPr>
            <a:spLocks noGrp="1"/>
          </p:cNvSpPr>
          <p:nvPr>
            <p:ph type="sldNum" sz="quarter" idx="12"/>
          </p:nvPr>
        </p:nvSpPr>
        <p:spPr/>
        <p:txBody>
          <a:bodyPr/>
          <a:lstStyle/>
          <a:p>
            <a:fld id="{4EA817AF-ABCD-4CF0-8950-E01922773A3C}" type="slidenum">
              <a:rPr lang="uk-UA" smtClean="0">
                <a:solidFill>
                  <a:prstClr val="black">
                    <a:tint val="75000"/>
                  </a:prstClr>
                </a:solidFill>
              </a:rPr>
              <a:pPr/>
              <a:t>‹#›</a:t>
            </a:fld>
            <a:endParaRPr lang="uk-UA">
              <a:solidFill>
                <a:prstClr val="black">
                  <a:tint val="75000"/>
                </a:prstClr>
              </a:solidFill>
            </a:endParaRPr>
          </a:p>
        </p:txBody>
      </p:sp>
    </p:spTree>
    <p:extLst>
      <p:ext uri="{BB962C8B-B14F-4D97-AF65-F5344CB8AC3E}">
        <p14:creationId xmlns:p14="http://schemas.microsoft.com/office/powerpoint/2010/main" val="18724769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27063F98-9BFB-48F0-83B9-4EBBA86B68AB}" type="datetimeFigureOut">
              <a:rPr lang="uk-UA" smtClean="0">
                <a:solidFill>
                  <a:prstClr val="black">
                    <a:tint val="75000"/>
                  </a:prstClr>
                </a:solidFill>
              </a:rPr>
              <a:pPr/>
              <a:t>19.12.2022</a:t>
            </a:fld>
            <a:endParaRPr lang="uk-UA">
              <a:solidFill>
                <a:prstClr val="black">
                  <a:tint val="75000"/>
                </a:prstClr>
              </a:solidFill>
            </a:endParaRPr>
          </a:p>
        </p:txBody>
      </p:sp>
      <p:sp>
        <p:nvSpPr>
          <p:cNvPr id="3" name="Нижний колонтитул 2"/>
          <p:cNvSpPr>
            <a:spLocks noGrp="1"/>
          </p:cNvSpPr>
          <p:nvPr>
            <p:ph type="ftr" sz="quarter" idx="11"/>
          </p:nvPr>
        </p:nvSpPr>
        <p:spPr/>
        <p:txBody>
          <a:bodyPr/>
          <a:lstStyle/>
          <a:p>
            <a:endParaRPr lang="uk-UA">
              <a:solidFill>
                <a:prstClr val="black">
                  <a:tint val="75000"/>
                </a:prstClr>
              </a:solidFill>
            </a:endParaRPr>
          </a:p>
        </p:txBody>
      </p:sp>
      <p:sp>
        <p:nvSpPr>
          <p:cNvPr id="4" name="Номер слайда 3"/>
          <p:cNvSpPr>
            <a:spLocks noGrp="1"/>
          </p:cNvSpPr>
          <p:nvPr>
            <p:ph type="sldNum" sz="quarter" idx="12"/>
          </p:nvPr>
        </p:nvSpPr>
        <p:spPr/>
        <p:txBody>
          <a:bodyPr/>
          <a:lstStyle/>
          <a:p>
            <a:fld id="{4EA817AF-ABCD-4CF0-8950-E01922773A3C}" type="slidenum">
              <a:rPr lang="uk-UA" smtClean="0">
                <a:solidFill>
                  <a:prstClr val="black">
                    <a:tint val="75000"/>
                  </a:prstClr>
                </a:solidFill>
              </a:rPr>
              <a:pPr/>
              <a:t>‹#›</a:t>
            </a:fld>
            <a:endParaRPr lang="uk-UA">
              <a:solidFill>
                <a:prstClr val="black">
                  <a:tint val="75000"/>
                </a:prstClr>
              </a:solidFill>
            </a:endParaRPr>
          </a:p>
        </p:txBody>
      </p:sp>
    </p:spTree>
    <p:extLst>
      <p:ext uri="{BB962C8B-B14F-4D97-AF65-F5344CB8AC3E}">
        <p14:creationId xmlns:p14="http://schemas.microsoft.com/office/powerpoint/2010/main" val="40858267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457200"/>
            <a:ext cx="3932237" cy="1600200"/>
          </a:xfrm>
        </p:spPr>
        <p:txBody>
          <a:bodyPr anchor="b"/>
          <a:lstStyle>
            <a:lvl1pPr>
              <a:defRPr sz="3200"/>
            </a:lvl1pPr>
          </a:lstStyle>
          <a:p>
            <a:r>
              <a:rPr lang="ru-RU" smtClean="0"/>
              <a:t>Образец заголовка</a:t>
            </a:r>
            <a:endParaRPr lang="uk-UA"/>
          </a:p>
        </p:txBody>
      </p:sp>
      <p:sp>
        <p:nvSpPr>
          <p:cNvPr id="3" name="Объект 2"/>
          <p:cNvSpPr>
            <a:spLocks noGrp="1"/>
          </p:cNvSpPr>
          <p:nvPr>
            <p:ph idx="1"/>
          </p:nvPr>
        </p:nvSpPr>
        <p:spPr>
          <a:xfrm>
            <a:off x="5183188" y="987427"/>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4" name="Текст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Дата 4"/>
          <p:cNvSpPr>
            <a:spLocks noGrp="1"/>
          </p:cNvSpPr>
          <p:nvPr>
            <p:ph type="dt" sz="half" idx="10"/>
          </p:nvPr>
        </p:nvSpPr>
        <p:spPr/>
        <p:txBody>
          <a:bodyPr/>
          <a:lstStyle/>
          <a:p>
            <a:fld id="{27063F98-9BFB-48F0-83B9-4EBBA86B68AB}" type="datetimeFigureOut">
              <a:rPr lang="uk-UA" smtClean="0">
                <a:solidFill>
                  <a:prstClr val="black">
                    <a:tint val="75000"/>
                  </a:prstClr>
                </a:solidFill>
              </a:rPr>
              <a:pPr/>
              <a:t>19.12.2022</a:t>
            </a:fld>
            <a:endParaRPr lang="uk-UA">
              <a:solidFill>
                <a:prstClr val="black">
                  <a:tint val="75000"/>
                </a:prstClr>
              </a:solidFill>
            </a:endParaRPr>
          </a:p>
        </p:txBody>
      </p:sp>
      <p:sp>
        <p:nvSpPr>
          <p:cNvPr id="6" name="Нижний колонтитул 5"/>
          <p:cNvSpPr>
            <a:spLocks noGrp="1"/>
          </p:cNvSpPr>
          <p:nvPr>
            <p:ph type="ftr" sz="quarter" idx="11"/>
          </p:nvPr>
        </p:nvSpPr>
        <p:spPr/>
        <p:txBody>
          <a:bodyPr/>
          <a:lstStyle/>
          <a:p>
            <a:endParaRPr lang="uk-UA">
              <a:solidFill>
                <a:prstClr val="black">
                  <a:tint val="75000"/>
                </a:prstClr>
              </a:solidFill>
            </a:endParaRPr>
          </a:p>
        </p:txBody>
      </p:sp>
      <p:sp>
        <p:nvSpPr>
          <p:cNvPr id="7" name="Номер слайда 6"/>
          <p:cNvSpPr>
            <a:spLocks noGrp="1"/>
          </p:cNvSpPr>
          <p:nvPr>
            <p:ph type="sldNum" sz="quarter" idx="12"/>
          </p:nvPr>
        </p:nvSpPr>
        <p:spPr/>
        <p:txBody>
          <a:bodyPr/>
          <a:lstStyle/>
          <a:p>
            <a:fld id="{4EA817AF-ABCD-4CF0-8950-E01922773A3C}" type="slidenum">
              <a:rPr lang="uk-UA" smtClean="0">
                <a:solidFill>
                  <a:prstClr val="black">
                    <a:tint val="75000"/>
                  </a:prstClr>
                </a:solidFill>
              </a:rPr>
              <a:pPr/>
              <a:t>‹#›</a:t>
            </a:fld>
            <a:endParaRPr lang="uk-UA">
              <a:solidFill>
                <a:prstClr val="black">
                  <a:tint val="75000"/>
                </a:prstClr>
              </a:solidFill>
            </a:endParaRPr>
          </a:p>
        </p:txBody>
      </p:sp>
    </p:spTree>
    <p:extLst>
      <p:ext uri="{BB962C8B-B14F-4D97-AF65-F5344CB8AC3E}">
        <p14:creationId xmlns:p14="http://schemas.microsoft.com/office/powerpoint/2010/main" val="25996770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457200"/>
            <a:ext cx="3932237" cy="1600200"/>
          </a:xfrm>
        </p:spPr>
        <p:txBody>
          <a:bodyPr anchor="b"/>
          <a:lstStyle>
            <a:lvl1pPr>
              <a:defRPr sz="3200"/>
            </a:lvl1pPr>
          </a:lstStyle>
          <a:p>
            <a:r>
              <a:rPr lang="ru-RU" smtClean="0"/>
              <a:t>Образец заголовка</a:t>
            </a:r>
            <a:endParaRPr lang="uk-UA"/>
          </a:p>
        </p:txBody>
      </p:sp>
      <p:sp>
        <p:nvSpPr>
          <p:cNvPr id="3" name="Рисунок 2"/>
          <p:cNvSpPr>
            <a:spLocks noGrp="1"/>
          </p:cNvSpPr>
          <p:nvPr>
            <p:ph type="pic" idx="1"/>
          </p:nvPr>
        </p:nvSpPr>
        <p:spPr>
          <a:xfrm>
            <a:off x="5183188" y="987427"/>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uk-UA"/>
          </a:p>
        </p:txBody>
      </p:sp>
      <p:sp>
        <p:nvSpPr>
          <p:cNvPr id="4" name="Текст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Дата 4"/>
          <p:cNvSpPr>
            <a:spLocks noGrp="1"/>
          </p:cNvSpPr>
          <p:nvPr>
            <p:ph type="dt" sz="half" idx="10"/>
          </p:nvPr>
        </p:nvSpPr>
        <p:spPr/>
        <p:txBody>
          <a:bodyPr/>
          <a:lstStyle/>
          <a:p>
            <a:fld id="{27063F98-9BFB-48F0-83B9-4EBBA86B68AB}" type="datetimeFigureOut">
              <a:rPr lang="uk-UA" smtClean="0">
                <a:solidFill>
                  <a:prstClr val="black">
                    <a:tint val="75000"/>
                  </a:prstClr>
                </a:solidFill>
              </a:rPr>
              <a:pPr/>
              <a:t>19.12.2022</a:t>
            </a:fld>
            <a:endParaRPr lang="uk-UA">
              <a:solidFill>
                <a:prstClr val="black">
                  <a:tint val="75000"/>
                </a:prstClr>
              </a:solidFill>
            </a:endParaRPr>
          </a:p>
        </p:txBody>
      </p:sp>
      <p:sp>
        <p:nvSpPr>
          <p:cNvPr id="6" name="Нижний колонтитул 5"/>
          <p:cNvSpPr>
            <a:spLocks noGrp="1"/>
          </p:cNvSpPr>
          <p:nvPr>
            <p:ph type="ftr" sz="quarter" idx="11"/>
          </p:nvPr>
        </p:nvSpPr>
        <p:spPr/>
        <p:txBody>
          <a:bodyPr/>
          <a:lstStyle/>
          <a:p>
            <a:endParaRPr lang="uk-UA">
              <a:solidFill>
                <a:prstClr val="black">
                  <a:tint val="75000"/>
                </a:prstClr>
              </a:solidFill>
            </a:endParaRPr>
          </a:p>
        </p:txBody>
      </p:sp>
      <p:sp>
        <p:nvSpPr>
          <p:cNvPr id="7" name="Номер слайда 6"/>
          <p:cNvSpPr>
            <a:spLocks noGrp="1"/>
          </p:cNvSpPr>
          <p:nvPr>
            <p:ph type="sldNum" sz="quarter" idx="12"/>
          </p:nvPr>
        </p:nvSpPr>
        <p:spPr/>
        <p:txBody>
          <a:bodyPr/>
          <a:lstStyle/>
          <a:p>
            <a:fld id="{4EA817AF-ABCD-4CF0-8950-E01922773A3C}" type="slidenum">
              <a:rPr lang="uk-UA" smtClean="0">
                <a:solidFill>
                  <a:prstClr val="black">
                    <a:tint val="75000"/>
                  </a:prstClr>
                </a:solidFill>
              </a:rPr>
              <a:pPr/>
              <a:t>‹#›</a:t>
            </a:fld>
            <a:endParaRPr lang="uk-UA">
              <a:solidFill>
                <a:prstClr val="black">
                  <a:tint val="75000"/>
                </a:prstClr>
              </a:solidFill>
            </a:endParaRPr>
          </a:p>
        </p:txBody>
      </p:sp>
    </p:spTree>
    <p:extLst>
      <p:ext uri="{BB962C8B-B14F-4D97-AF65-F5344CB8AC3E}">
        <p14:creationId xmlns:p14="http://schemas.microsoft.com/office/powerpoint/2010/main" val="108489715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8200" y="365127"/>
            <a:ext cx="10515600" cy="1325563"/>
          </a:xfrm>
          <a:prstGeom prst="rect">
            <a:avLst/>
          </a:prstGeom>
        </p:spPr>
        <p:txBody>
          <a:bodyPr vert="horz" lIns="91440" tIns="45720" rIns="91440" bIns="45720" rtlCol="0" anchor="ctr">
            <a:normAutofit/>
          </a:bodyPr>
          <a:lstStyle/>
          <a:p>
            <a:r>
              <a:rPr lang="ru-RU" smtClean="0"/>
              <a:t>Образец заголовка</a:t>
            </a:r>
            <a:endParaRPr lang="uk-UA"/>
          </a:p>
        </p:txBody>
      </p:sp>
      <p:sp>
        <p:nvSpPr>
          <p:cNvPr id="3" name="Текст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4" name="Дата 3"/>
          <p:cNvSpPr>
            <a:spLocks noGrp="1"/>
          </p:cNvSpPr>
          <p:nvPr>
            <p:ph type="dt" sz="half" idx="2"/>
          </p:nvPr>
        </p:nvSpPr>
        <p:spPr>
          <a:xfrm>
            <a:off x="838200" y="6356352"/>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7063F98-9BFB-48F0-83B9-4EBBA86B68AB}" type="datetimeFigureOut">
              <a:rPr lang="uk-UA" smtClean="0">
                <a:solidFill>
                  <a:prstClr val="black">
                    <a:tint val="75000"/>
                  </a:prstClr>
                </a:solidFill>
              </a:rPr>
              <a:pPr/>
              <a:t>19.12.2022</a:t>
            </a:fld>
            <a:endParaRPr lang="uk-UA">
              <a:solidFill>
                <a:prstClr val="black">
                  <a:tint val="75000"/>
                </a:prstClr>
              </a:solidFill>
            </a:endParaRPr>
          </a:p>
        </p:txBody>
      </p:sp>
      <p:sp>
        <p:nvSpPr>
          <p:cNvPr id="5" name="Нижний колонтитул 4"/>
          <p:cNvSpPr>
            <a:spLocks noGrp="1"/>
          </p:cNvSpPr>
          <p:nvPr>
            <p:ph type="ftr" sz="quarter" idx="3"/>
          </p:nvPr>
        </p:nvSpPr>
        <p:spPr>
          <a:xfrm>
            <a:off x="4038600" y="6356352"/>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uk-UA">
              <a:solidFill>
                <a:prstClr val="black">
                  <a:tint val="75000"/>
                </a:prstClr>
              </a:solidFill>
            </a:endParaRPr>
          </a:p>
        </p:txBody>
      </p:sp>
      <p:sp>
        <p:nvSpPr>
          <p:cNvPr id="6" name="Номер слайда 5"/>
          <p:cNvSpPr>
            <a:spLocks noGrp="1"/>
          </p:cNvSpPr>
          <p:nvPr>
            <p:ph type="sldNum" sz="quarter" idx="4"/>
          </p:nvPr>
        </p:nvSpPr>
        <p:spPr>
          <a:xfrm>
            <a:off x="8610600" y="6356352"/>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EA817AF-ABCD-4CF0-8950-E01922773A3C}" type="slidenum">
              <a:rPr lang="uk-UA" smtClean="0">
                <a:solidFill>
                  <a:prstClr val="black">
                    <a:tint val="75000"/>
                  </a:prstClr>
                </a:solidFill>
              </a:rPr>
              <a:pPr/>
              <a:t>‹#›</a:t>
            </a:fld>
            <a:endParaRPr lang="uk-UA">
              <a:solidFill>
                <a:prstClr val="black">
                  <a:tint val="75000"/>
                </a:prstClr>
              </a:solidFill>
            </a:endParaRPr>
          </a:p>
        </p:txBody>
      </p:sp>
    </p:spTree>
    <p:extLst>
      <p:ext uri="{BB962C8B-B14F-4D97-AF65-F5344CB8AC3E}">
        <p14:creationId xmlns:p14="http://schemas.microsoft.com/office/powerpoint/2010/main" val="10138174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uk-UA"/>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609600" y="1600203"/>
            <a:ext cx="109728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609600" y="6356353"/>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7063F98-9BFB-48F0-83B9-4EBBA86B68AB}" type="datetimeFigureOut">
              <a:rPr lang="uk-UA" smtClean="0">
                <a:solidFill>
                  <a:prstClr val="black">
                    <a:tint val="75000"/>
                  </a:prstClr>
                </a:solidFill>
              </a:rPr>
              <a:pPr/>
              <a:t>19.12.2022</a:t>
            </a:fld>
            <a:endParaRPr lang="uk-UA">
              <a:solidFill>
                <a:prstClr val="black">
                  <a:tint val="75000"/>
                </a:prstClr>
              </a:solidFill>
            </a:endParaRPr>
          </a:p>
        </p:txBody>
      </p:sp>
      <p:sp>
        <p:nvSpPr>
          <p:cNvPr id="5" name="Нижний колонтитул 4"/>
          <p:cNvSpPr>
            <a:spLocks noGrp="1"/>
          </p:cNvSpPr>
          <p:nvPr>
            <p:ph type="ftr" sz="quarter" idx="3"/>
          </p:nvPr>
        </p:nvSpPr>
        <p:spPr>
          <a:xfrm>
            <a:off x="4165600" y="6356353"/>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uk-UA">
              <a:solidFill>
                <a:prstClr val="black">
                  <a:tint val="75000"/>
                </a:prstClr>
              </a:solidFill>
            </a:endParaRPr>
          </a:p>
        </p:txBody>
      </p:sp>
      <p:sp>
        <p:nvSpPr>
          <p:cNvPr id="6" name="Номер слайда 5"/>
          <p:cNvSpPr>
            <a:spLocks noGrp="1"/>
          </p:cNvSpPr>
          <p:nvPr>
            <p:ph type="sldNum" sz="quarter" idx="4"/>
          </p:nvPr>
        </p:nvSpPr>
        <p:spPr>
          <a:xfrm>
            <a:off x="8737600" y="6356353"/>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EA817AF-ABCD-4CF0-8950-E01922773A3C}" type="slidenum">
              <a:rPr lang="uk-UA" smtClean="0">
                <a:solidFill>
                  <a:prstClr val="black">
                    <a:tint val="75000"/>
                  </a:prstClr>
                </a:solidFill>
              </a:rPr>
              <a:pPr/>
              <a:t>‹#›</a:t>
            </a:fld>
            <a:endParaRPr lang="uk-UA">
              <a:solidFill>
                <a:prstClr val="black">
                  <a:tint val="75000"/>
                </a:prstClr>
              </a:solidFill>
            </a:endParaRPr>
          </a:p>
        </p:txBody>
      </p:sp>
    </p:spTree>
    <p:extLst>
      <p:ext uri="{BB962C8B-B14F-4D97-AF65-F5344CB8AC3E}">
        <p14:creationId xmlns:p14="http://schemas.microsoft.com/office/powerpoint/2010/main" val="1115627764"/>
      </p:ext>
    </p:extLst>
  </p:cSld>
  <p:clrMap bg1="lt1" tx1="dk1" bg2="lt2" tx2="dk2" accent1="accent1" accent2="accent2" accent3="accent3" accent4="accent4" accent5="accent5" accent6="accent6" hlink="hlink" folHlink="folHlink"/>
  <p:sldLayoutIdLst>
    <p:sldLayoutId id="2147483745" r:id="rId1"/>
    <p:sldLayoutId id="2147483746" r:id="rId2"/>
    <p:sldLayoutId id="2147483747" r:id="rId3"/>
    <p:sldLayoutId id="2147483748" r:id="rId4"/>
    <p:sldLayoutId id="2147483749" r:id="rId5"/>
    <p:sldLayoutId id="2147483750" r:id="rId6"/>
    <p:sldLayoutId id="2147483751" r:id="rId7"/>
    <p:sldLayoutId id="2147483752" r:id="rId8"/>
    <p:sldLayoutId id="2147483753" r:id="rId9"/>
    <p:sldLayoutId id="2147483754" r:id="rId10"/>
    <p:sldLayoutId id="2147483755"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8.xml"/></Relationships>
</file>

<file path=ppt/slides/_rels/slide10.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3.xml"/><Relationship Id="rId1" Type="http://schemas.openxmlformats.org/officeDocument/2006/relationships/slideLayout" Target="../slideLayouts/slideLayout18.xml"/><Relationship Id="rId4" Type="http://schemas.openxmlformats.org/officeDocument/2006/relationships/image" Target="../media/image8.emf"/></Relationships>
</file>

<file path=ppt/slides/_rels/slide1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2.jpeg"/><Relationship Id="rId1" Type="http://schemas.openxmlformats.org/officeDocument/2006/relationships/slideLayout" Target="../slideLayouts/slideLayout7.xml"/><Relationship Id="rId4" Type="http://schemas.openxmlformats.org/officeDocument/2006/relationships/image" Target="../media/image18.png"/></Relationships>
</file>

<file path=ppt/slides/_rels/slide1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2.jpeg"/><Relationship Id="rId1" Type="http://schemas.openxmlformats.org/officeDocument/2006/relationships/slideLayout" Target="../slideLayouts/slideLayout18.xml"/></Relationships>
</file>

<file path=ppt/slides/_rels/slide13.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0.jpeg"/><Relationship Id="rId1" Type="http://schemas.openxmlformats.org/officeDocument/2006/relationships/slideLayout" Target="../slideLayouts/slideLayout18.xml"/><Relationship Id="rId4" Type="http://schemas.openxmlformats.org/officeDocument/2006/relationships/image" Target="../media/image22.jpeg"/></Relationships>
</file>

<file path=ppt/slides/_rels/slide1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4.xml"/><Relationship Id="rId1" Type="http://schemas.openxmlformats.org/officeDocument/2006/relationships/slideLayout" Target="../slideLayouts/slideLayout18.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Layout" Target="../slideLayouts/slideLayout18.xml"/><Relationship Id="rId4" Type="http://schemas.openxmlformats.org/officeDocument/2006/relationships/image" Target="../media/image4.png"/></Relationships>
</file>

<file path=ppt/slides/_rels/slide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18.xml"/><Relationship Id="rId4" Type="http://schemas.openxmlformats.org/officeDocument/2006/relationships/image" Target="../media/image5.png"/></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2.jpeg"/><Relationship Id="rId1" Type="http://schemas.openxmlformats.org/officeDocument/2006/relationships/slideLayout" Target="../slideLayouts/slideLayout18.xml"/><Relationship Id="rId6" Type="http://schemas.openxmlformats.org/officeDocument/2006/relationships/image" Target="../media/image9.png"/><Relationship Id="rId5" Type="http://schemas.openxmlformats.org/officeDocument/2006/relationships/image" Target="../media/image8.emf"/><Relationship Id="rId4" Type="http://schemas.openxmlformats.org/officeDocument/2006/relationships/image" Target="../media/image7.png"/></Relationships>
</file>

<file path=ppt/slides/_rels/slide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8.xml"/></Relationships>
</file>

<file path=ppt/slides/_rels/slide6.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2.jpeg"/><Relationship Id="rId1" Type="http://schemas.openxmlformats.org/officeDocument/2006/relationships/slideLayout" Target="../slideLayouts/slideLayout18.xml"/><Relationship Id="rId4" Type="http://schemas.openxmlformats.org/officeDocument/2006/relationships/image" Target="../media/image11.jpeg"/></Relationships>
</file>

<file path=ppt/slides/_rels/slide7.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18.xml"/></Relationships>
</file>

<file path=ppt/slides/_rels/slide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2.jpeg"/><Relationship Id="rId1" Type="http://schemas.openxmlformats.org/officeDocument/2006/relationships/slideLayout" Target="../slideLayouts/slideLayout18.xml"/></Relationships>
</file>

<file path=ppt/slides/_rels/slide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2.jpeg"/><Relationship Id="rId1" Type="http://schemas.openxmlformats.org/officeDocument/2006/relationships/slideLayout" Target="../slideLayouts/slideLayout18.xml"/><Relationship Id="rId4" Type="http://schemas.openxmlformats.org/officeDocument/2006/relationships/image" Target="../media/image1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34208"/>
            <a:ext cx="12252960" cy="6892208"/>
          </a:xfrm>
          <a:prstGeom prst="rect">
            <a:avLst/>
          </a:prstGeom>
        </p:spPr>
      </p:pic>
      <p:sp>
        <p:nvSpPr>
          <p:cNvPr id="3" name="TextBox 2"/>
          <p:cNvSpPr txBox="1"/>
          <p:nvPr/>
        </p:nvSpPr>
        <p:spPr>
          <a:xfrm>
            <a:off x="3409326" y="2972986"/>
            <a:ext cx="5434308" cy="3508653"/>
          </a:xfrm>
          <a:prstGeom prst="rect">
            <a:avLst/>
          </a:prstGeom>
          <a:noFill/>
        </p:spPr>
        <p:txBody>
          <a:bodyPr wrap="none" rtlCol="0">
            <a:spAutoFit/>
          </a:bodyPr>
          <a:lstStyle/>
          <a:p>
            <a:pPr algn="ctr">
              <a:lnSpc>
                <a:spcPct val="150000"/>
              </a:lnSpc>
            </a:pPr>
            <a:r>
              <a:rPr lang="uk-UA" sz="2800" dirty="0" smtClean="0">
                <a:solidFill>
                  <a:srgbClr val="182947"/>
                </a:solidFill>
                <a:latin typeface="Proxima Nova Rg" panose="02000506030000020004" pitchFamily="2" charset="0"/>
              </a:rPr>
              <a:t>З В І Т</a:t>
            </a:r>
          </a:p>
          <a:p>
            <a:pPr algn="ctr">
              <a:lnSpc>
                <a:spcPct val="150000"/>
              </a:lnSpc>
            </a:pPr>
            <a:r>
              <a:rPr lang="uk-UA" sz="2800" dirty="0">
                <a:solidFill>
                  <a:srgbClr val="182947"/>
                </a:solidFill>
                <a:latin typeface="Proxima Nova Rg" panose="02000506030000020004" pitchFamily="2" charset="0"/>
              </a:rPr>
              <a:t>з</a:t>
            </a:r>
            <a:r>
              <a:rPr lang="uk-UA" sz="2800" dirty="0" smtClean="0">
                <a:solidFill>
                  <a:srgbClr val="182947"/>
                </a:solidFill>
                <a:latin typeface="Proxima Nova Rg" panose="02000506030000020004" pitchFamily="2" charset="0"/>
              </a:rPr>
              <a:t>а 202</a:t>
            </a:r>
            <a:r>
              <a:rPr lang="uk-UA" sz="2800" dirty="0">
                <a:solidFill>
                  <a:srgbClr val="182947"/>
                </a:solidFill>
                <a:latin typeface="Proxima Nova Rg" panose="02000506030000020004" pitchFamily="2" charset="0"/>
              </a:rPr>
              <a:t>2</a:t>
            </a:r>
            <a:r>
              <a:rPr lang="uk-UA" sz="2800" dirty="0" smtClean="0">
                <a:solidFill>
                  <a:srgbClr val="182947"/>
                </a:solidFill>
                <a:latin typeface="Proxima Nova Rg" panose="02000506030000020004" pitchFamily="2" charset="0"/>
              </a:rPr>
              <a:t> рік</a:t>
            </a:r>
          </a:p>
          <a:p>
            <a:pPr algn="ctr">
              <a:lnSpc>
                <a:spcPct val="150000"/>
              </a:lnSpc>
            </a:pPr>
            <a:r>
              <a:rPr lang="uk-UA" sz="2800" dirty="0" smtClean="0">
                <a:solidFill>
                  <a:srgbClr val="182947"/>
                </a:solidFill>
                <a:latin typeface="Proxima Nova Rg" panose="02000506030000020004" pitchFamily="2" charset="0"/>
              </a:rPr>
              <a:t>поліцейського офіцера громади</a:t>
            </a:r>
          </a:p>
          <a:p>
            <a:pPr algn="ctr">
              <a:lnSpc>
                <a:spcPct val="150000"/>
              </a:lnSpc>
            </a:pPr>
            <a:r>
              <a:rPr lang="uk-UA" sz="2800" dirty="0" smtClean="0">
                <a:solidFill>
                  <a:srgbClr val="182947"/>
                </a:solidFill>
                <a:latin typeface="Proxima Nova Rg" panose="02000506030000020004" pitchFamily="2" charset="0"/>
              </a:rPr>
              <a:t>Житомирської територіальної громади</a:t>
            </a:r>
            <a:endParaRPr lang="en-US" sz="2800" dirty="0" smtClean="0">
              <a:solidFill>
                <a:srgbClr val="182947"/>
              </a:solidFill>
              <a:latin typeface="Proxima Nova Rg" panose="02000506030000020004" pitchFamily="2" charset="0"/>
            </a:endParaRPr>
          </a:p>
          <a:p>
            <a:pPr algn="ctr">
              <a:lnSpc>
                <a:spcPct val="150000"/>
              </a:lnSpc>
            </a:pPr>
            <a:r>
              <a:rPr lang="uk-UA" sz="3600" dirty="0" err="1" smtClean="0">
                <a:solidFill>
                  <a:srgbClr val="182947"/>
                </a:solidFill>
                <a:latin typeface="Proxima Nova Rg" panose="02000506030000020004" pitchFamily="2" charset="0"/>
              </a:rPr>
              <a:t>Андрієвського</a:t>
            </a:r>
            <a:r>
              <a:rPr lang="uk-UA" sz="3600" dirty="0" smtClean="0">
                <a:solidFill>
                  <a:srgbClr val="182947"/>
                </a:solidFill>
                <a:latin typeface="Proxima Nova Rg" panose="02000506030000020004" pitchFamily="2" charset="0"/>
              </a:rPr>
              <a:t> Анатолія</a:t>
            </a:r>
            <a:endParaRPr lang="uk-UA" sz="3600" dirty="0">
              <a:solidFill>
                <a:srgbClr val="182947"/>
              </a:solidFill>
              <a:latin typeface="Proxima Nova Rg" panose="02000506030000020004" pitchFamily="2" charset="0"/>
            </a:endParaRPr>
          </a:p>
        </p:txBody>
      </p:sp>
      <p:cxnSp>
        <p:nvCxnSpPr>
          <p:cNvPr id="6" name="Прямая соединительная линия 5"/>
          <p:cNvCxnSpPr/>
          <p:nvPr/>
        </p:nvCxnSpPr>
        <p:spPr>
          <a:xfrm>
            <a:off x="231356" y="1916937"/>
            <a:ext cx="4583017" cy="11017"/>
          </a:xfrm>
          <a:prstGeom prst="line">
            <a:avLst/>
          </a:prstGeom>
          <a:ln w="19050"/>
        </p:spPr>
        <p:style>
          <a:lnRef idx="1">
            <a:schemeClr val="accent4"/>
          </a:lnRef>
          <a:fillRef idx="0">
            <a:schemeClr val="accent4"/>
          </a:fillRef>
          <a:effectRef idx="0">
            <a:schemeClr val="accent4"/>
          </a:effectRef>
          <a:fontRef idx="minor">
            <a:schemeClr val="tx1"/>
          </a:fontRef>
        </p:style>
      </p:cxnSp>
      <p:cxnSp>
        <p:nvCxnSpPr>
          <p:cNvPr id="7" name="Прямая соединительная линия 6"/>
          <p:cNvCxnSpPr/>
          <p:nvPr/>
        </p:nvCxnSpPr>
        <p:spPr>
          <a:xfrm>
            <a:off x="7346416" y="1927954"/>
            <a:ext cx="4583017" cy="11017"/>
          </a:xfrm>
          <a:prstGeom prst="line">
            <a:avLst/>
          </a:prstGeom>
          <a:ln w="19050"/>
        </p:spPr>
        <p:style>
          <a:lnRef idx="1">
            <a:schemeClr val="accent4"/>
          </a:lnRef>
          <a:fillRef idx="0">
            <a:schemeClr val="accent4"/>
          </a:fillRef>
          <a:effectRef idx="0">
            <a:schemeClr val="accent4"/>
          </a:effectRef>
          <a:fontRef idx="minor">
            <a:schemeClr val="tx1"/>
          </a:fontRef>
        </p:style>
      </p:cxnSp>
    </p:spTree>
    <p:extLst>
      <p:ext uri="{BB962C8B-B14F-4D97-AF65-F5344CB8AC3E}">
        <p14:creationId xmlns:p14="http://schemas.microsoft.com/office/powerpoint/2010/main" val="4626704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2"/>
            <a:ext cx="12192000" cy="6857919"/>
          </a:xfrm>
          <a:prstGeom prst="rect">
            <a:avLst/>
          </a:prstGeom>
        </p:spPr>
      </p:pic>
      <p:sp>
        <p:nvSpPr>
          <p:cNvPr id="4" name="TextBox 3"/>
          <p:cNvSpPr txBox="1"/>
          <p:nvPr/>
        </p:nvSpPr>
        <p:spPr>
          <a:xfrm>
            <a:off x="228600" y="428275"/>
            <a:ext cx="4852162" cy="954107"/>
          </a:xfrm>
          <a:prstGeom prst="rect">
            <a:avLst/>
          </a:prstGeom>
          <a:noFill/>
        </p:spPr>
        <p:txBody>
          <a:bodyPr wrap="none" rtlCol="0">
            <a:spAutoFit/>
          </a:bodyPr>
          <a:lstStyle/>
          <a:p>
            <a:r>
              <a:rPr lang="uk-UA" sz="2800" dirty="0" smtClean="0">
                <a:solidFill>
                  <a:schemeClr val="bg1"/>
                </a:solidFill>
                <a:latin typeface="Proxima Nova Rg" panose="02000506030000020004" pitchFamily="2" charset="0"/>
              </a:rPr>
              <a:t>КРИМІНАЛЬНІ ПРАВОПОРУШЕННЯ</a:t>
            </a:r>
          </a:p>
          <a:p>
            <a:endParaRPr lang="uk-UA" sz="2800" dirty="0">
              <a:solidFill>
                <a:schemeClr val="bg1"/>
              </a:solidFill>
              <a:latin typeface="Proxima Nova Rg" panose="02000506030000020004" pitchFamily="2" charset="0"/>
            </a:endParaRPr>
          </a:p>
        </p:txBody>
      </p:sp>
      <p:sp>
        <p:nvSpPr>
          <p:cNvPr id="14" name="Полилиния 13"/>
          <p:cNvSpPr/>
          <p:nvPr/>
        </p:nvSpPr>
        <p:spPr>
          <a:xfrm>
            <a:off x="1658846" y="3080240"/>
            <a:ext cx="801399" cy="1628647"/>
          </a:xfrm>
          <a:custGeom>
            <a:avLst/>
            <a:gdLst>
              <a:gd name="connsiteX0" fmla="*/ 118014 w 727833"/>
              <a:gd name="connsiteY0" fmla="*/ 575483 h 1464327"/>
              <a:gd name="connsiteX1" fmla="*/ 118014 w 727833"/>
              <a:gd name="connsiteY1" fmla="*/ 741655 h 1464327"/>
              <a:gd name="connsiteX2" fmla="*/ 130377 w 727833"/>
              <a:gd name="connsiteY2" fmla="*/ 738514 h 1464327"/>
              <a:gd name="connsiteX3" fmla="*/ 135000 w 727833"/>
              <a:gd name="connsiteY3" fmla="*/ 739689 h 1464327"/>
              <a:gd name="connsiteX4" fmla="*/ 135574 w 727833"/>
              <a:gd name="connsiteY4" fmla="*/ 575483 h 1464327"/>
              <a:gd name="connsiteX5" fmla="*/ 387816 w 727833"/>
              <a:gd name="connsiteY5" fmla="*/ 442310 h 1464327"/>
              <a:gd name="connsiteX6" fmla="*/ 387816 w 727833"/>
              <a:gd name="connsiteY6" fmla="*/ 465088 h 1464327"/>
              <a:gd name="connsiteX7" fmla="*/ 398557 w 727833"/>
              <a:gd name="connsiteY7" fmla="*/ 470784 h 1464327"/>
              <a:gd name="connsiteX8" fmla="*/ 409298 w 727833"/>
              <a:gd name="connsiteY8" fmla="*/ 465089 h 1464327"/>
              <a:gd name="connsiteX9" fmla="*/ 409298 w 727833"/>
              <a:gd name="connsiteY9" fmla="*/ 442310 h 1464327"/>
              <a:gd name="connsiteX10" fmla="*/ 164580 w 727833"/>
              <a:gd name="connsiteY10" fmla="*/ 434821 h 1464327"/>
              <a:gd name="connsiteX11" fmla="*/ 164580 w 727833"/>
              <a:gd name="connsiteY11" fmla="*/ 446632 h 1464327"/>
              <a:gd name="connsiteX12" fmla="*/ 257063 w 727833"/>
              <a:gd name="connsiteY12" fmla="*/ 446632 h 1464327"/>
              <a:gd name="connsiteX13" fmla="*/ 257063 w 727833"/>
              <a:gd name="connsiteY13" fmla="*/ 434821 h 1464327"/>
              <a:gd name="connsiteX14" fmla="*/ 399619 w 727833"/>
              <a:gd name="connsiteY14" fmla="*/ 424031 h 1464327"/>
              <a:gd name="connsiteX15" fmla="*/ 409474 w 727833"/>
              <a:gd name="connsiteY15" fmla="*/ 432471 h 1464327"/>
              <a:gd name="connsiteX16" fmla="*/ 424871 w 727833"/>
              <a:gd name="connsiteY16" fmla="*/ 432471 h 1464327"/>
              <a:gd name="connsiteX17" fmla="*/ 424871 w 727833"/>
              <a:gd name="connsiteY17" fmla="*/ 445658 h 1464327"/>
              <a:gd name="connsiteX18" fmla="*/ 436809 w 727833"/>
              <a:gd name="connsiteY18" fmla="*/ 455881 h 1464327"/>
              <a:gd name="connsiteX19" fmla="*/ 424871 w 727833"/>
              <a:gd name="connsiteY19" fmla="*/ 466104 h 1464327"/>
              <a:gd name="connsiteX20" fmla="*/ 424871 w 727833"/>
              <a:gd name="connsiteY20" fmla="*/ 477513 h 1464327"/>
              <a:gd name="connsiteX21" fmla="*/ 411550 w 727833"/>
              <a:gd name="connsiteY21" fmla="*/ 477513 h 1464327"/>
              <a:gd name="connsiteX22" fmla="*/ 399621 w 727833"/>
              <a:gd name="connsiteY22" fmla="*/ 487730 h 1464327"/>
              <a:gd name="connsiteX23" fmla="*/ 387689 w 727833"/>
              <a:gd name="connsiteY23" fmla="*/ 477513 h 1464327"/>
              <a:gd name="connsiteX24" fmla="*/ 372278 w 727833"/>
              <a:gd name="connsiteY24" fmla="*/ 477513 h 1464327"/>
              <a:gd name="connsiteX25" fmla="*/ 372278 w 727833"/>
              <a:gd name="connsiteY25" fmla="*/ 464314 h 1464327"/>
              <a:gd name="connsiteX26" fmla="*/ 362431 w 727833"/>
              <a:gd name="connsiteY26" fmla="*/ 455880 h 1464327"/>
              <a:gd name="connsiteX27" fmla="*/ 372278 w 727833"/>
              <a:gd name="connsiteY27" fmla="*/ 447447 h 1464327"/>
              <a:gd name="connsiteX28" fmla="*/ 372278 w 727833"/>
              <a:gd name="connsiteY28" fmla="*/ 432471 h 1464327"/>
              <a:gd name="connsiteX29" fmla="*/ 389766 w 727833"/>
              <a:gd name="connsiteY29" fmla="*/ 432471 h 1464327"/>
              <a:gd name="connsiteX30" fmla="*/ 399676 w 727833"/>
              <a:gd name="connsiteY30" fmla="*/ 408434 h 1464327"/>
              <a:gd name="connsiteX31" fmla="*/ 356096 w 727833"/>
              <a:gd name="connsiteY31" fmla="*/ 455870 h 1464327"/>
              <a:gd name="connsiteX32" fmla="*/ 399676 w 727833"/>
              <a:gd name="connsiteY32" fmla="*/ 503305 h 1464327"/>
              <a:gd name="connsiteX33" fmla="*/ 443258 w 727833"/>
              <a:gd name="connsiteY33" fmla="*/ 455870 h 1464327"/>
              <a:gd name="connsiteX34" fmla="*/ 399676 w 727833"/>
              <a:gd name="connsiteY34" fmla="*/ 408434 h 1464327"/>
              <a:gd name="connsiteX35" fmla="*/ 495842 w 727833"/>
              <a:gd name="connsiteY35" fmla="*/ 337647 h 1464327"/>
              <a:gd name="connsiteX36" fmla="*/ 556394 w 727833"/>
              <a:gd name="connsiteY36" fmla="*/ 376120 h 1464327"/>
              <a:gd name="connsiteX37" fmla="*/ 598674 w 727833"/>
              <a:gd name="connsiteY37" fmla="*/ 449097 h 1464327"/>
              <a:gd name="connsiteX38" fmla="*/ 722728 w 727833"/>
              <a:gd name="connsiteY38" fmla="*/ 663221 h 1464327"/>
              <a:gd name="connsiteX39" fmla="*/ 695652 w 727833"/>
              <a:gd name="connsiteY39" fmla="*/ 732372 h 1464327"/>
              <a:gd name="connsiteX40" fmla="*/ 622192 w 727833"/>
              <a:gd name="connsiteY40" fmla="*/ 721467 h 1464327"/>
              <a:gd name="connsiteX41" fmla="*/ 513783 w 727833"/>
              <a:gd name="connsiteY41" fmla="*/ 534349 h 1464327"/>
              <a:gd name="connsiteX42" fmla="*/ 513282 w 727833"/>
              <a:gd name="connsiteY42" fmla="*/ 534640 h 1464327"/>
              <a:gd name="connsiteX43" fmla="*/ 473784 w 727833"/>
              <a:gd name="connsiteY43" fmla="*/ 466465 h 1464327"/>
              <a:gd name="connsiteX44" fmla="*/ 473784 w 727833"/>
              <a:gd name="connsiteY44" fmla="*/ 758328 h 1464327"/>
              <a:gd name="connsiteX45" fmla="*/ 350533 w 727833"/>
              <a:gd name="connsiteY45" fmla="*/ 778394 h 1464327"/>
              <a:gd name="connsiteX46" fmla="*/ 344198 w 727833"/>
              <a:gd name="connsiteY46" fmla="*/ 767544 h 1464327"/>
              <a:gd name="connsiteX47" fmla="*/ 265541 w 727833"/>
              <a:gd name="connsiteY47" fmla="*/ 767544 h 1464327"/>
              <a:gd name="connsiteX48" fmla="*/ 258748 w 727833"/>
              <a:gd name="connsiteY48" fmla="*/ 779179 h 1464327"/>
              <a:gd name="connsiteX49" fmla="*/ 175345 w 727833"/>
              <a:gd name="connsiteY49" fmla="*/ 765600 h 1464327"/>
              <a:gd name="connsiteX50" fmla="*/ 185447 w 727833"/>
              <a:gd name="connsiteY50" fmla="*/ 784462 h 1464327"/>
              <a:gd name="connsiteX51" fmla="*/ 186146 w 727833"/>
              <a:gd name="connsiteY51" fmla="*/ 788814 h 1464327"/>
              <a:gd name="connsiteX52" fmla="*/ 257021 w 727833"/>
              <a:gd name="connsiteY52" fmla="*/ 800353 h 1464327"/>
              <a:gd name="connsiteX53" fmla="*/ 257768 w 727833"/>
              <a:gd name="connsiteY53" fmla="*/ 796988 h 1464327"/>
              <a:gd name="connsiteX54" fmla="*/ 265541 w 727833"/>
              <a:gd name="connsiteY54" fmla="*/ 810301 h 1464327"/>
              <a:gd name="connsiteX55" fmla="*/ 344198 w 727833"/>
              <a:gd name="connsiteY55" fmla="*/ 810301 h 1464327"/>
              <a:gd name="connsiteX56" fmla="*/ 352250 w 727833"/>
              <a:gd name="connsiteY56" fmla="*/ 796510 h 1464327"/>
              <a:gd name="connsiteX57" fmla="*/ 352906 w 727833"/>
              <a:gd name="connsiteY57" fmla="*/ 799464 h 1464327"/>
              <a:gd name="connsiteX58" fmla="*/ 473784 w 727833"/>
              <a:gd name="connsiteY58" fmla="*/ 779784 h 1464327"/>
              <a:gd name="connsiteX59" fmla="*/ 473784 w 727833"/>
              <a:gd name="connsiteY59" fmla="*/ 873858 h 1464327"/>
              <a:gd name="connsiteX60" fmla="*/ 471944 w 727833"/>
              <a:gd name="connsiteY60" fmla="*/ 1401165 h 1464327"/>
              <a:gd name="connsiteX61" fmla="*/ 398193 w 727833"/>
              <a:gd name="connsiteY61" fmla="*/ 1464327 h 1464327"/>
              <a:gd name="connsiteX62" fmla="*/ 324443 w 727833"/>
              <a:gd name="connsiteY62" fmla="*/ 1401165 h 1464327"/>
              <a:gd name="connsiteX63" fmla="*/ 324443 w 727833"/>
              <a:gd name="connsiteY63" fmla="*/ 896349 h 1464327"/>
              <a:gd name="connsiteX64" fmla="*/ 280192 w 727833"/>
              <a:gd name="connsiteY64" fmla="*/ 896349 h 1464327"/>
              <a:gd name="connsiteX65" fmla="*/ 280192 w 727833"/>
              <a:gd name="connsiteY65" fmla="*/ 1401164 h 1464327"/>
              <a:gd name="connsiteX66" fmla="*/ 206442 w 727833"/>
              <a:gd name="connsiteY66" fmla="*/ 1464327 h 1464327"/>
              <a:gd name="connsiteX67" fmla="*/ 132691 w 727833"/>
              <a:gd name="connsiteY67" fmla="*/ 1401164 h 1464327"/>
              <a:gd name="connsiteX68" fmla="*/ 134483 w 727833"/>
              <a:gd name="connsiteY68" fmla="*/ 887935 h 1464327"/>
              <a:gd name="connsiteX69" fmla="*/ 130377 w 727833"/>
              <a:gd name="connsiteY69" fmla="*/ 888978 h 1464327"/>
              <a:gd name="connsiteX70" fmla="*/ 88116 w 727833"/>
              <a:gd name="connsiteY70" fmla="*/ 866943 h 1464327"/>
              <a:gd name="connsiteX71" fmla="*/ 83123 w 727833"/>
              <a:gd name="connsiteY71" fmla="*/ 857621 h 1464327"/>
              <a:gd name="connsiteX72" fmla="*/ 81976 w 727833"/>
              <a:gd name="connsiteY72" fmla="*/ 858284 h 1464327"/>
              <a:gd name="connsiteX73" fmla="*/ 59008 w 727833"/>
              <a:gd name="connsiteY73" fmla="*/ 862255 h 1464327"/>
              <a:gd name="connsiteX74" fmla="*/ 0 w 727833"/>
              <a:gd name="connsiteY74" fmla="*/ 811719 h 1464327"/>
              <a:gd name="connsiteX75" fmla="*/ 0 w 727833"/>
              <a:gd name="connsiteY75" fmla="*/ 575483 h 1464327"/>
              <a:gd name="connsiteX76" fmla="*/ 0 w 727833"/>
              <a:gd name="connsiteY76" fmla="*/ 449256 h 1464327"/>
              <a:gd name="connsiteX77" fmla="*/ 114807 w 727833"/>
              <a:gd name="connsiteY77" fmla="*/ 350932 h 1464327"/>
              <a:gd name="connsiteX78" fmla="*/ 423840 w 727833"/>
              <a:gd name="connsiteY78" fmla="*/ 350932 h 1464327"/>
              <a:gd name="connsiteX79" fmla="*/ 455085 w 727833"/>
              <a:gd name="connsiteY79" fmla="*/ 338968 h 1464327"/>
              <a:gd name="connsiteX80" fmla="*/ 495842 w 727833"/>
              <a:gd name="connsiteY80" fmla="*/ 337647 h 1464327"/>
              <a:gd name="connsiteX81" fmla="*/ 421943 w 727833"/>
              <a:gd name="connsiteY81" fmla="*/ 146317 h 1464327"/>
              <a:gd name="connsiteX82" fmla="*/ 432544 w 727833"/>
              <a:gd name="connsiteY82" fmla="*/ 159781 h 1464327"/>
              <a:gd name="connsiteX83" fmla="*/ 443404 w 727833"/>
              <a:gd name="connsiteY83" fmla="*/ 205854 h 1464327"/>
              <a:gd name="connsiteX84" fmla="*/ 305199 w 727833"/>
              <a:gd name="connsiteY84" fmla="*/ 324216 h 1464327"/>
              <a:gd name="connsiteX85" fmla="*/ 166995 w 727833"/>
              <a:gd name="connsiteY85" fmla="*/ 205854 h 1464327"/>
              <a:gd name="connsiteX86" fmla="*/ 177856 w 727833"/>
              <a:gd name="connsiteY86" fmla="*/ 159781 h 1464327"/>
              <a:gd name="connsiteX87" fmla="*/ 188023 w 727833"/>
              <a:gd name="connsiteY87" fmla="*/ 146866 h 1464327"/>
              <a:gd name="connsiteX88" fmla="*/ 196467 w 727833"/>
              <a:gd name="connsiteY88" fmla="*/ 156415 h 1464327"/>
              <a:gd name="connsiteX89" fmla="*/ 304740 w 727833"/>
              <a:gd name="connsiteY89" fmla="*/ 191446 h 1464327"/>
              <a:gd name="connsiteX90" fmla="*/ 413013 w 727833"/>
              <a:gd name="connsiteY90" fmla="*/ 156415 h 1464327"/>
              <a:gd name="connsiteX91" fmla="*/ 292743 w 727833"/>
              <a:gd name="connsiteY91" fmla="*/ 44660 h 1464327"/>
              <a:gd name="connsiteX92" fmla="*/ 317616 w 727833"/>
              <a:gd name="connsiteY92" fmla="*/ 44660 h 1464327"/>
              <a:gd name="connsiteX93" fmla="*/ 317617 w 727833"/>
              <a:gd name="connsiteY93" fmla="*/ 71034 h 1464327"/>
              <a:gd name="connsiteX94" fmla="*/ 305179 w 727833"/>
              <a:gd name="connsiteY94" fmla="*/ 77627 h 1464327"/>
              <a:gd name="connsiteX95" fmla="*/ 292743 w 727833"/>
              <a:gd name="connsiteY95" fmla="*/ 71034 h 1464327"/>
              <a:gd name="connsiteX96" fmla="*/ 306410 w 727833"/>
              <a:gd name="connsiteY96" fmla="*/ 23496 h 1464327"/>
              <a:gd name="connsiteX97" fmla="*/ 295000 w 727833"/>
              <a:gd name="connsiteY97" fmla="*/ 33267 h 1464327"/>
              <a:gd name="connsiteX98" fmla="*/ 274752 w 727833"/>
              <a:gd name="connsiteY98" fmla="*/ 33267 h 1464327"/>
              <a:gd name="connsiteX99" fmla="*/ 274752 w 727833"/>
              <a:gd name="connsiteY99" fmla="*/ 50608 h 1464327"/>
              <a:gd name="connsiteX100" fmla="*/ 263351 w 727833"/>
              <a:gd name="connsiteY100" fmla="*/ 60372 h 1464327"/>
              <a:gd name="connsiteX101" fmla="*/ 274752 w 727833"/>
              <a:gd name="connsiteY101" fmla="*/ 70137 h 1464327"/>
              <a:gd name="connsiteX102" fmla="*/ 274752 w 727833"/>
              <a:gd name="connsiteY102" fmla="*/ 85419 h 1464327"/>
              <a:gd name="connsiteX103" fmla="*/ 292596 w 727833"/>
              <a:gd name="connsiteY103" fmla="*/ 85419 h 1464327"/>
              <a:gd name="connsiteX104" fmla="*/ 296726 w 727833"/>
              <a:gd name="connsiteY104" fmla="*/ 88955 h 1464327"/>
              <a:gd name="connsiteX105" fmla="*/ 305020 w 727833"/>
              <a:gd name="connsiteY105" fmla="*/ 87521 h 1464327"/>
              <a:gd name="connsiteX106" fmla="*/ 305179 w 727833"/>
              <a:gd name="connsiteY106" fmla="*/ 87605 h 1464327"/>
              <a:gd name="connsiteX107" fmla="*/ 305347 w 727833"/>
              <a:gd name="connsiteY107" fmla="*/ 87515 h 1464327"/>
              <a:gd name="connsiteX108" fmla="*/ 315688 w 727833"/>
              <a:gd name="connsiteY108" fmla="*/ 89303 h 1464327"/>
              <a:gd name="connsiteX109" fmla="*/ 320223 w 727833"/>
              <a:gd name="connsiteY109" fmla="*/ 85419 h 1464327"/>
              <a:gd name="connsiteX110" fmla="*/ 335647 w 727833"/>
              <a:gd name="connsiteY110" fmla="*/ 85419 h 1464327"/>
              <a:gd name="connsiteX111" fmla="*/ 335647 w 727833"/>
              <a:gd name="connsiteY111" fmla="*/ 72210 h 1464327"/>
              <a:gd name="connsiteX112" fmla="*/ 349468 w 727833"/>
              <a:gd name="connsiteY112" fmla="*/ 60372 h 1464327"/>
              <a:gd name="connsiteX113" fmla="*/ 335647 w 727833"/>
              <a:gd name="connsiteY113" fmla="*/ 48535 h 1464327"/>
              <a:gd name="connsiteX114" fmla="*/ 335646 w 727833"/>
              <a:gd name="connsiteY114" fmla="*/ 33267 h 1464327"/>
              <a:gd name="connsiteX115" fmla="*/ 317819 w 727833"/>
              <a:gd name="connsiteY115" fmla="*/ 33267 h 1464327"/>
              <a:gd name="connsiteX116" fmla="*/ 305201 w 727833"/>
              <a:gd name="connsiteY116" fmla="*/ 0 h 1464327"/>
              <a:gd name="connsiteX117" fmla="*/ 415143 w 727833"/>
              <a:gd name="connsiteY117" fmla="*/ 34730 h 1464327"/>
              <a:gd name="connsiteX118" fmla="*/ 432968 w 727833"/>
              <a:gd name="connsiteY118" fmla="*/ 39408 h 1464327"/>
              <a:gd name="connsiteX119" fmla="*/ 443704 w 727833"/>
              <a:gd name="connsiteY119" fmla="*/ 41263 h 1464327"/>
              <a:gd name="connsiteX120" fmla="*/ 467133 w 727833"/>
              <a:gd name="connsiteY120" fmla="*/ 71535 h 1464327"/>
              <a:gd name="connsiteX121" fmla="*/ 443704 w 727833"/>
              <a:gd name="connsiteY121" fmla="*/ 101807 h 1464327"/>
              <a:gd name="connsiteX122" fmla="*/ 435990 w 727833"/>
              <a:gd name="connsiteY122" fmla="*/ 103140 h 1464327"/>
              <a:gd name="connsiteX123" fmla="*/ 425056 w 727833"/>
              <a:gd name="connsiteY123" fmla="*/ 114552 h 1464327"/>
              <a:gd name="connsiteX124" fmla="*/ 427607 w 727833"/>
              <a:gd name="connsiteY124" fmla="*/ 114552 h 1464327"/>
              <a:gd name="connsiteX125" fmla="*/ 426039 w 727833"/>
              <a:gd name="connsiteY125" fmla="*/ 119882 h 1464327"/>
              <a:gd name="connsiteX126" fmla="*/ 304768 w 727833"/>
              <a:gd name="connsiteY126" fmla="*/ 175030 h 1464327"/>
              <a:gd name="connsiteX127" fmla="*/ 183499 w 727833"/>
              <a:gd name="connsiteY127" fmla="*/ 119882 h 1464327"/>
              <a:gd name="connsiteX128" fmla="*/ 181930 w 727833"/>
              <a:gd name="connsiteY128" fmla="*/ 114552 h 1464327"/>
              <a:gd name="connsiteX129" fmla="*/ 184482 w 727833"/>
              <a:gd name="connsiteY129" fmla="*/ 114552 h 1464327"/>
              <a:gd name="connsiteX130" fmla="*/ 173377 w 727833"/>
              <a:gd name="connsiteY130" fmla="*/ 102961 h 1464327"/>
              <a:gd name="connsiteX131" fmla="*/ 166696 w 727833"/>
              <a:gd name="connsiteY131" fmla="*/ 101807 h 1464327"/>
              <a:gd name="connsiteX132" fmla="*/ 146281 w 727833"/>
              <a:gd name="connsiteY132" fmla="*/ 84323 h 1464327"/>
              <a:gd name="connsiteX133" fmla="*/ 143267 w 727833"/>
              <a:gd name="connsiteY133" fmla="*/ 71535 h 1464327"/>
              <a:gd name="connsiteX134" fmla="*/ 166696 w 727833"/>
              <a:gd name="connsiteY134" fmla="*/ 41263 h 1464327"/>
              <a:gd name="connsiteX135" fmla="*/ 177436 w 727833"/>
              <a:gd name="connsiteY135" fmla="*/ 39407 h 1464327"/>
              <a:gd name="connsiteX136" fmla="*/ 195264 w 727833"/>
              <a:gd name="connsiteY136" fmla="*/ 34729 h 14643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Lst>
            <a:rect l="l" t="t" r="r" b="b"/>
            <a:pathLst>
              <a:path w="727833" h="1464327">
                <a:moveTo>
                  <a:pt x="118014" y="575483"/>
                </a:moveTo>
                <a:lnTo>
                  <a:pt x="118014" y="741655"/>
                </a:lnTo>
                <a:lnTo>
                  <a:pt x="130377" y="738514"/>
                </a:lnTo>
                <a:lnTo>
                  <a:pt x="135000" y="739689"/>
                </a:lnTo>
                <a:lnTo>
                  <a:pt x="135574" y="575483"/>
                </a:lnTo>
                <a:close/>
                <a:moveTo>
                  <a:pt x="387816" y="442310"/>
                </a:moveTo>
                <a:lnTo>
                  <a:pt x="387816" y="465088"/>
                </a:lnTo>
                <a:lnTo>
                  <a:pt x="398557" y="470784"/>
                </a:lnTo>
                <a:lnTo>
                  <a:pt x="409298" y="465089"/>
                </a:lnTo>
                <a:lnTo>
                  <a:pt x="409298" y="442310"/>
                </a:lnTo>
                <a:close/>
                <a:moveTo>
                  <a:pt x="164580" y="434821"/>
                </a:moveTo>
                <a:lnTo>
                  <a:pt x="164580" y="446632"/>
                </a:lnTo>
                <a:lnTo>
                  <a:pt x="257063" y="446632"/>
                </a:lnTo>
                <a:lnTo>
                  <a:pt x="257063" y="434821"/>
                </a:lnTo>
                <a:close/>
                <a:moveTo>
                  <a:pt x="399619" y="424031"/>
                </a:moveTo>
                <a:lnTo>
                  <a:pt x="409474" y="432471"/>
                </a:lnTo>
                <a:lnTo>
                  <a:pt x="424871" y="432471"/>
                </a:lnTo>
                <a:lnTo>
                  <a:pt x="424871" y="445658"/>
                </a:lnTo>
                <a:lnTo>
                  <a:pt x="436809" y="455881"/>
                </a:lnTo>
                <a:lnTo>
                  <a:pt x="424871" y="466104"/>
                </a:lnTo>
                <a:lnTo>
                  <a:pt x="424871" y="477513"/>
                </a:lnTo>
                <a:lnTo>
                  <a:pt x="411550" y="477513"/>
                </a:lnTo>
                <a:lnTo>
                  <a:pt x="399621" y="487730"/>
                </a:lnTo>
                <a:lnTo>
                  <a:pt x="387689" y="477513"/>
                </a:lnTo>
                <a:lnTo>
                  <a:pt x="372278" y="477513"/>
                </a:lnTo>
                <a:lnTo>
                  <a:pt x="372278" y="464314"/>
                </a:lnTo>
                <a:lnTo>
                  <a:pt x="362431" y="455880"/>
                </a:lnTo>
                <a:lnTo>
                  <a:pt x="372278" y="447447"/>
                </a:lnTo>
                <a:lnTo>
                  <a:pt x="372278" y="432471"/>
                </a:lnTo>
                <a:lnTo>
                  <a:pt x="389766" y="432471"/>
                </a:lnTo>
                <a:close/>
                <a:moveTo>
                  <a:pt x="399676" y="408434"/>
                </a:moveTo>
                <a:cubicBezTo>
                  <a:pt x="375607" y="408434"/>
                  <a:pt x="356096" y="429672"/>
                  <a:pt x="356096" y="455870"/>
                </a:cubicBezTo>
                <a:cubicBezTo>
                  <a:pt x="356096" y="482068"/>
                  <a:pt x="375607" y="503305"/>
                  <a:pt x="399676" y="503305"/>
                </a:cubicBezTo>
                <a:cubicBezTo>
                  <a:pt x="423746" y="503305"/>
                  <a:pt x="443258" y="482068"/>
                  <a:pt x="443258" y="455870"/>
                </a:cubicBezTo>
                <a:cubicBezTo>
                  <a:pt x="443258" y="429672"/>
                  <a:pt x="423746" y="408434"/>
                  <a:pt x="399676" y="408434"/>
                </a:cubicBezTo>
                <a:close/>
                <a:moveTo>
                  <a:pt x="495842" y="337647"/>
                </a:moveTo>
                <a:cubicBezTo>
                  <a:pt x="521707" y="341486"/>
                  <a:pt x="543934" y="354614"/>
                  <a:pt x="556394" y="376120"/>
                </a:cubicBezTo>
                <a:lnTo>
                  <a:pt x="598674" y="449097"/>
                </a:lnTo>
                <a:lnTo>
                  <a:pt x="722728" y="663221"/>
                </a:lnTo>
                <a:cubicBezTo>
                  <a:pt x="735536" y="685327"/>
                  <a:pt x="723414" y="716288"/>
                  <a:pt x="695652" y="732372"/>
                </a:cubicBezTo>
                <a:cubicBezTo>
                  <a:pt x="667888" y="748457"/>
                  <a:pt x="635000" y="743574"/>
                  <a:pt x="622192" y="721467"/>
                </a:cubicBezTo>
                <a:lnTo>
                  <a:pt x="513783" y="534349"/>
                </a:lnTo>
                <a:lnTo>
                  <a:pt x="513282" y="534640"/>
                </a:lnTo>
                <a:lnTo>
                  <a:pt x="473784" y="466465"/>
                </a:lnTo>
                <a:lnTo>
                  <a:pt x="473784" y="758328"/>
                </a:lnTo>
                <a:lnTo>
                  <a:pt x="350533" y="778394"/>
                </a:lnTo>
                <a:lnTo>
                  <a:pt x="344198" y="767544"/>
                </a:lnTo>
                <a:lnTo>
                  <a:pt x="265541" y="767544"/>
                </a:lnTo>
                <a:lnTo>
                  <a:pt x="258748" y="779179"/>
                </a:lnTo>
                <a:lnTo>
                  <a:pt x="175345" y="765600"/>
                </a:lnTo>
                <a:lnTo>
                  <a:pt x="185447" y="784462"/>
                </a:lnTo>
                <a:lnTo>
                  <a:pt x="186146" y="788814"/>
                </a:lnTo>
                <a:lnTo>
                  <a:pt x="257021" y="800353"/>
                </a:lnTo>
                <a:lnTo>
                  <a:pt x="257768" y="796988"/>
                </a:lnTo>
                <a:lnTo>
                  <a:pt x="265541" y="810301"/>
                </a:lnTo>
                <a:lnTo>
                  <a:pt x="344198" y="810301"/>
                </a:lnTo>
                <a:lnTo>
                  <a:pt x="352250" y="796510"/>
                </a:lnTo>
                <a:lnTo>
                  <a:pt x="352906" y="799464"/>
                </a:lnTo>
                <a:lnTo>
                  <a:pt x="473784" y="779784"/>
                </a:lnTo>
                <a:lnTo>
                  <a:pt x="473784" y="873858"/>
                </a:lnTo>
                <a:lnTo>
                  <a:pt x="471944" y="1401165"/>
                </a:lnTo>
                <a:cubicBezTo>
                  <a:pt x="471944" y="1436048"/>
                  <a:pt x="438924" y="1464327"/>
                  <a:pt x="398193" y="1464327"/>
                </a:cubicBezTo>
                <a:cubicBezTo>
                  <a:pt x="357462" y="1464327"/>
                  <a:pt x="324443" y="1436048"/>
                  <a:pt x="324443" y="1401165"/>
                </a:cubicBezTo>
                <a:lnTo>
                  <a:pt x="324443" y="896349"/>
                </a:lnTo>
                <a:lnTo>
                  <a:pt x="280192" y="896349"/>
                </a:lnTo>
                <a:lnTo>
                  <a:pt x="280192" y="1401164"/>
                </a:lnTo>
                <a:cubicBezTo>
                  <a:pt x="280192" y="1436048"/>
                  <a:pt x="247173" y="1464327"/>
                  <a:pt x="206442" y="1464327"/>
                </a:cubicBezTo>
                <a:cubicBezTo>
                  <a:pt x="165711" y="1464327"/>
                  <a:pt x="132691" y="1436048"/>
                  <a:pt x="132691" y="1401164"/>
                </a:cubicBezTo>
                <a:lnTo>
                  <a:pt x="134483" y="887935"/>
                </a:lnTo>
                <a:lnTo>
                  <a:pt x="130377" y="888978"/>
                </a:lnTo>
                <a:cubicBezTo>
                  <a:pt x="113873" y="888978"/>
                  <a:pt x="98932" y="880557"/>
                  <a:pt x="88116" y="866943"/>
                </a:cubicBezTo>
                <a:lnTo>
                  <a:pt x="83123" y="857621"/>
                </a:lnTo>
                <a:lnTo>
                  <a:pt x="81976" y="858284"/>
                </a:lnTo>
                <a:cubicBezTo>
                  <a:pt x="74916" y="860841"/>
                  <a:pt x="67155" y="862255"/>
                  <a:pt x="59008" y="862255"/>
                </a:cubicBezTo>
                <a:cubicBezTo>
                  <a:pt x="26419" y="862255"/>
                  <a:pt x="0" y="839629"/>
                  <a:pt x="0" y="811719"/>
                </a:cubicBezTo>
                <a:lnTo>
                  <a:pt x="0" y="575483"/>
                </a:lnTo>
                <a:lnTo>
                  <a:pt x="0" y="449256"/>
                </a:lnTo>
                <a:cubicBezTo>
                  <a:pt x="0" y="394953"/>
                  <a:pt x="51402" y="350932"/>
                  <a:pt x="114807" y="350932"/>
                </a:cubicBezTo>
                <a:lnTo>
                  <a:pt x="423840" y="350932"/>
                </a:lnTo>
                <a:lnTo>
                  <a:pt x="455085" y="338968"/>
                </a:lnTo>
                <a:cubicBezTo>
                  <a:pt x="469069" y="336129"/>
                  <a:pt x="482910" y="335727"/>
                  <a:pt x="495842" y="337647"/>
                </a:cubicBezTo>
                <a:close/>
                <a:moveTo>
                  <a:pt x="421943" y="146317"/>
                </a:moveTo>
                <a:lnTo>
                  <a:pt x="432544" y="159781"/>
                </a:lnTo>
                <a:cubicBezTo>
                  <a:pt x="439537" y="173942"/>
                  <a:pt x="443404" y="189511"/>
                  <a:pt x="443404" y="205854"/>
                </a:cubicBezTo>
                <a:cubicBezTo>
                  <a:pt x="443404" y="271224"/>
                  <a:pt x="381528" y="324216"/>
                  <a:pt x="305199" y="324216"/>
                </a:cubicBezTo>
                <a:cubicBezTo>
                  <a:pt x="228871" y="324216"/>
                  <a:pt x="166995" y="271224"/>
                  <a:pt x="166995" y="205854"/>
                </a:cubicBezTo>
                <a:cubicBezTo>
                  <a:pt x="166995" y="189511"/>
                  <a:pt x="170862" y="173942"/>
                  <a:pt x="177856" y="159781"/>
                </a:cubicBezTo>
                <a:lnTo>
                  <a:pt x="188023" y="146866"/>
                </a:lnTo>
                <a:lnTo>
                  <a:pt x="196467" y="156415"/>
                </a:lnTo>
                <a:cubicBezTo>
                  <a:pt x="222203" y="177810"/>
                  <a:pt x="261151" y="191446"/>
                  <a:pt x="304740" y="191446"/>
                </a:cubicBezTo>
                <a:cubicBezTo>
                  <a:pt x="348330" y="191446"/>
                  <a:pt x="387277" y="177810"/>
                  <a:pt x="413013" y="156415"/>
                </a:cubicBezTo>
                <a:close/>
                <a:moveTo>
                  <a:pt x="292743" y="44660"/>
                </a:moveTo>
                <a:lnTo>
                  <a:pt x="317616" y="44660"/>
                </a:lnTo>
                <a:lnTo>
                  <a:pt x="317617" y="71034"/>
                </a:lnTo>
                <a:lnTo>
                  <a:pt x="305179" y="77627"/>
                </a:lnTo>
                <a:lnTo>
                  <a:pt x="292743" y="71034"/>
                </a:lnTo>
                <a:close/>
                <a:moveTo>
                  <a:pt x="306410" y="23496"/>
                </a:moveTo>
                <a:lnTo>
                  <a:pt x="295000" y="33267"/>
                </a:lnTo>
                <a:lnTo>
                  <a:pt x="274752" y="33267"/>
                </a:lnTo>
                <a:lnTo>
                  <a:pt x="274752" y="50608"/>
                </a:lnTo>
                <a:lnTo>
                  <a:pt x="263351" y="60372"/>
                </a:lnTo>
                <a:lnTo>
                  <a:pt x="274752" y="70137"/>
                </a:lnTo>
                <a:lnTo>
                  <a:pt x="274752" y="85419"/>
                </a:lnTo>
                <a:lnTo>
                  <a:pt x="292596" y="85419"/>
                </a:lnTo>
                <a:lnTo>
                  <a:pt x="296726" y="88955"/>
                </a:lnTo>
                <a:lnTo>
                  <a:pt x="305020" y="87521"/>
                </a:lnTo>
                <a:lnTo>
                  <a:pt x="305179" y="87605"/>
                </a:lnTo>
                <a:lnTo>
                  <a:pt x="305347" y="87515"/>
                </a:lnTo>
                <a:lnTo>
                  <a:pt x="315688" y="89303"/>
                </a:lnTo>
                <a:lnTo>
                  <a:pt x="320223" y="85419"/>
                </a:lnTo>
                <a:lnTo>
                  <a:pt x="335647" y="85419"/>
                </a:lnTo>
                <a:lnTo>
                  <a:pt x="335647" y="72210"/>
                </a:lnTo>
                <a:lnTo>
                  <a:pt x="349468" y="60372"/>
                </a:lnTo>
                <a:lnTo>
                  <a:pt x="335647" y="48535"/>
                </a:lnTo>
                <a:lnTo>
                  <a:pt x="335646" y="33267"/>
                </a:lnTo>
                <a:lnTo>
                  <a:pt x="317819" y="33267"/>
                </a:lnTo>
                <a:close/>
                <a:moveTo>
                  <a:pt x="305201" y="0"/>
                </a:moveTo>
                <a:lnTo>
                  <a:pt x="415143" y="34730"/>
                </a:lnTo>
                <a:lnTo>
                  <a:pt x="432968" y="39408"/>
                </a:lnTo>
                <a:lnTo>
                  <a:pt x="443704" y="41263"/>
                </a:lnTo>
                <a:cubicBezTo>
                  <a:pt x="457472" y="46251"/>
                  <a:pt x="467133" y="57927"/>
                  <a:pt x="467133" y="71535"/>
                </a:cubicBezTo>
                <a:cubicBezTo>
                  <a:pt x="467133" y="85143"/>
                  <a:pt x="457472" y="96819"/>
                  <a:pt x="443704" y="101807"/>
                </a:cubicBezTo>
                <a:lnTo>
                  <a:pt x="435990" y="103140"/>
                </a:lnTo>
                <a:lnTo>
                  <a:pt x="425056" y="114552"/>
                </a:lnTo>
                <a:lnTo>
                  <a:pt x="427607" y="114552"/>
                </a:lnTo>
                <a:lnTo>
                  <a:pt x="426039" y="119882"/>
                </a:lnTo>
                <a:cubicBezTo>
                  <a:pt x="406059" y="152290"/>
                  <a:pt x="359285" y="175030"/>
                  <a:pt x="304768" y="175030"/>
                </a:cubicBezTo>
                <a:cubicBezTo>
                  <a:pt x="250253" y="175030"/>
                  <a:pt x="203478" y="152290"/>
                  <a:pt x="183499" y="119882"/>
                </a:cubicBezTo>
                <a:lnTo>
                  <a:pt x="181930" y="114552"/>
                </a:lnTo>
                <a:lnTo>
                  <a:pt x="184482" y="114552"/>
                </a:lnTo>
                <a:lnTo>
                  <a:pt x="173377" y="102961"/>
                </a:lnTo>
                <a:lnTo>
                  <a:pt x="166696" y="101807"/>
                </a:lnTo>
                <a:cubicBezTo>
                  <a:pt x="157517" y="98482"/>
                  <a:pt x="150164" y="92184"/>
                  <a:pt x="146281" y="84323"/>
                </a:cubicBezTo>
                <a:lnTo>
                  <a:pt x="143267" y="71535"/>
                </a:lnTo>
                <a:cubicBezTo>
                  <a:pt x="143267" y="57927"/>
                  <a:pt x="152928" y="46251"/>
                  <a:pt x="166696" y="41263"/>
                </a:cubicBezTo>
                <a:lnTo>
                  <a:pt x="177436" y="39407"/>
                </a:lnTo>
                <a:lnTo>
                  <a:pt x="195264" y="34729"/>
                </a:lnTo>
                <a:close/>
              </a:path>
            </a:pathLst>
          </a:custGeom>
          <a:solidFill>
            <a:srgbClr val="18294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a:p>
        </p:txBody>
      </p:sp>
      <p:sp>
        <p:nvSpPr>
          <p:cNvPr id="15" name="Полилиния 14">
            <a:extLst/>
          </p:cNvPr>
          <p:cNvSpPr/>
          <p:nvPr/>
        </p:nvSpPr>
        <p:spPr>
          <a:xfrm>
            <a:off x="2554031" y="3534441"/>
            <a:ext cx="936671" cy="1106631"/>
          </a:xfrm>
          <a:custGeom>
            <a:avLst/>
            <a:gdLst/>
            <a:ahLst/>
            <a:cxnLst/>
            <a:rect l="l" t="t" r="r" b="b"/>
            <a:pathLst>
              <a:path w="787542" h="1115390">
                <a:moveTo>
                  <a:pt x="458269" y="689116"/>
                </a:moveTo>
                <a:lnTo>
                  <a:pt x="498899" y="689116"/>
                </a:lnTo>
                <a:lnTo>
                  <a:pt x="498899" y="774841"/>
                </a:lnTo>
                <a:lnTo>
                  <a:pt x="446772" y="774841"/>
                </a:lnTo>
                <a:cubicBezTo>
                  <a:pt x="454437" y="741727"/>
                  <a:pt x="458269" y="713859"/>
                  <a:pt x="458269" y="691237"/>
                </a:cubicBezTo>
                <a:close/>
                <a:moveTo>
                  <a:pt x="636491" y="682196"/>
                </a:moveTo>
                <a:lnTo>
                  <a:pt x="650890" y="682196"/>
                </a:lnTo>
                <a:cubicBezTo>
                  <a:pt x="660340" y="682196"/>
                  <a:pt x="666777" y="683982"/>
                  <a:pt x="670200" y="687554"/>
                </a:cubicBezTo>
                <a:cubicBezTo>
                  <a:pt x="673623" y="691125"/>
                  <a:pt x="675335" y="695479"/>
                  <a:pt x="675335" y="700613"/>
                </a:cubicBezTo>
                <a:cubicBezTo>
                  <a:pt x="675335" y="705897"/>
                  <a:pt x="673363" y="710231"/>
                  <a:pt x="669419" y="713617"/>
                </a:cubicBezTo>
                <a:cubicBezTo>
                  <a:pt x="665475" y="717003"/>
                  <a:pt x="658629" y="718696"/>
                  <a:pt x="648881" y="718696"/>
                </a:cubicBezTo>
                <a:lnTo>
                  <a:pt x="636491" y="718696"/>
                </a:lnTo>
                <a:close/>
                <a:moveTo>
                  <a:pt x="284066" y="682196"/>
                </a:moveTo>
                <a:lnTo>
                  <a:pt x="298465" y="682196"/>
                </a:lnTo>
                <a:cubicBezTo>
                  <a:pt x="307915" y="682196"/>
                  <a:pt x="314352" y="683982"/>
                  <a:pt x="317775" y="687554"/>
                </a:cubicBezTo>
                <a:cubicBezTo>
                  <a:pt x="321198" y="691125"/>
                  <a:pt x="322910" y="695479"/>
                  <a:pt x="322910" y="700613"/>
                </a:cubicBezTo>
                <a:cubicBezTo>
                  <a:pt x="322910" y="705897"/>
                  <a:pt x="320938" y="710231"/>
                  <a:pt x="316994" y="713617"/>
                </a:cubicBezTo>
                <a:cubicBezTo>
                  <a:pt x="313050" y="717003"/>
                  <a:pt x="306204" y="718696"/>
                  <a:pt x="296456" y="718696"/>
                </a:cubicBezTo>
                <a:lnTo>
                  <a:pt x="284066" y="718696"/>
                </a:lnTo>
                <a:close/>
                <a:moveTo>
                  <a:pt x="585703" y="648933"/>
                </a:moveTo>
                <a:lnTo>
                  <a:pt x="585703" y="812569"/>
                </a:lnTo>
                <a:lnTo>
                  <a:pt x="636491" y="812569"/>
                </a:lnTo>
                <a:lnTo>
                  <a:pt x="636491" y="751847"/>
                </a:lnTo>
                <a:lnTo>
                  <a:pt x="664173" y="751847"/>
                </a:lnTo>
                <a:cubicBezTo>
                  <a:pt x="684562" y="751847"/>
                  <a:pt x="699724" y="747196"/>
                  <a:pt x="709658" y="737895"/>
                </a:cubicBezTo>
                <a:cubicBezTo>
                  <a:pt x="719593" y="728593"/>
                  <a:pt x="724560" y="715682"/>
                  <a:pt x="724560" y="699162"/>
                </a:cubicBezTo>
                <a:cubicBezTo>
                  <a:pt x="724560" y="683089"/>
                  <a:pt x="720002" y="670699"/>
                  <a:pt x="710886" y="661992"/>
                </a:cubicBezTo>
                <a:cubicBezTo>
                  <a:pt x="701770" y="653286"/>
                  <a:pt x="688060" y="648933"/>
                  <a:pt x="669754" y="648933"/>
                </a:cubicBezTo>
                <a:close/>
                <a:moveTo>
                  <a:pt x="412281" y="648933"/>
                </a:moveTo>
                <a:lnTo>
                  <a:pt x="412281" y="685433"/>
                </a:lnTo>
                <a:cubicBezTo>
                  <a:pt x="412281" y="718621"/>
                  <a:pt x="407556" y="748424"/>
                  <a:pt x="398105" y="774841"/>
                </a:cubicBezTo>
                <a:lnTo>
                  <a:pt x="381250" y="774841"/>
                </a:lnTo>
                <a:lnTo>
                  <a:pt x="381250" y="848176"/>
                </a:lnTo>
                <a:lnTo>
                  <a:pt x="421880" y="848176"/>
                </a:lnTo>
                <a:lnTo>
                  <a:pt x="421880" y="812569"/>
                </a:lnTo>
                <a:lnTo>
                  <a:pt x="526358" y="812569"/>
                </a:lnTo>
                <a:lnTo>
                  <a:pt x="526358" y="848176"/>
                </a:lnTo>
                <a:lnTo>
                  <a:pt x="567100" y="848176"/>
                </a:lnTo>
                <a:lnTo>
                  <a:pt x="567100" y="774841"/>
                </a:lnTo>
                <a:lnTo>
                  <a:pt x="549463" y="774841"/>
                </a:lnTo>
                <a:lnTo>
                  <a:pt x="549463" y="648933"/>
                </a:lnTo>
                <a:close/>
                <a:moveTo>
                  <a:pt x="233278" y="648933"/>
                </a:moveTo>
                <a:lnTo>
                  <a:pt x="233278" y="812569"/>
                </a:lnTo>
                <a:lnTo>
                  <a:pt x="284066" y="812569"/>
                </a:lnTo>
                <a:lnTo>
                  <a:pt x="284066" y="751847"/>
                </a:lnTo>
                <a:lnTo>
                  <a:pt x="311748" y="751847"/>
                </a:lnTo>
                <a:cubicBezTo>
                  <a:pt x="332137" y="751847"/>
                  <a:pt x="347299" y="747196"/>
                  <a:pt x="357233" y="737895"/>
                </a:cubicBezTo>
                <a:cubicBezTo>
                  <a:pt x="367168" y="728593"/>
                  <a:pt x="372135" y="715682"/>
                  <a:pt x="372135" y="699162"/>
                </a:cubicBezTo>
                <a:cubicBezTo>
                  <a:pt x="372135" y="683089"/>
                  <a:pt x="367577" y="670699"/>
                  <a:pt x="358461" y="661992"/>
                </a:cubicBezTo>
                <a:cubicBezTo>
                  <a:pt x="349345" y="653286"/>
                  <a:pt x="335635" y="648933"/>
                  <a:pt x="317329" y="648933"/>
                </a:cubicBezTo>
                <a:close/>
                <a:moveTo>
                  <a:pt x="131331" y="646142"/>
                </a:moveTo>
                <a:cubicBezTo>
                  <a:pt x="104021" y="646142"/>
                  <a:pt x="83017" y="653435"/>
                  <a:pt x="68321" y="668020"/>
                </a:cubicBezTo>
                <a:cubicBezTo>
                  <a:pt x="53624" y="682605"/>
                  <a:pt x="46275" y="703143"/>
                  <a:pt x="46275" y="729635"/>
                </a:cubicBezTo>
                <a:cubicBezTo>
                  <a:pt x="46275" y="757242"/>
                  <a:pt x="53549" y="778432"/>
                  <a:pt x="68097" y="793203"/>
                </a:cubicBezTo>
                <a:cubicBezTo>
                  <a:pt x="82645" y="807974"/>
                  <a:pt x="103053" y="815360"/>
                  <a:pt x="129322" y="815360"/>
                </a:cubicBezTo>
                <a:cubicBezTo>
                  <a:pt x="152985" y="815360"/>
                  <a:pt x="171161" y="810690"/>
                  <a:pt x="183848" y="801351"/>
                </a:cubicBezTo>
                <a:cubicBezTo>
                  <a:pt x="196536" y="792012"/>
                  <a:pt x="205410" y="779901"/>
                  <a:pt x="210470" y="765019"/>
                </a:cubicBezTo>
                <a:lnTo>
                  <a:pt x="162919" y="752182"/>
                </a:lnTo>
                <a:cubicBezTo>
                  <a:pt x="158306" y="769000"/>
                  <a:pt x="147702" y="777408"/>
                  <a:pt x="131107" y="777408"/>
                </a:cubicBezTo>
                <a:cubicBezTo>
                  <a:pt x="111760" y="777408"/>
                  <a:pt x="100709" y="766953"/>
                  <a:pt x="97956" y="746043"/>
                </a:cubicBezTo>
                <a:lnTo>
                  <a:pt x="147293" y="746043"/>
                </a:lnTo>
                <a:lnTo>
                  <a:pt x="147293" y="715682"/>
                </a:lnTo>
                <a:lnTo>
                  <a:pt x="97733" y="715682"/>
                </a:lnTo>
                <a:cubicBezTo>
                  <a:pt x="100933" y="694623"/>
                  <a:pt x="112132" y="684093"/>
                  <a:pt x="131331" y="684093"/>
                </a:cubicBezTo>
                <a:cubicBezTo>
                  <a:pt x="146288" y="684093"/>
                  <a:pt x="156259" y="690939"/>
                  <a:pt x="161245" y="704632"/>
                </a:cubicBezTo>
                <a:lnTo>
                  <a:pt x="206787" y="687330"/>
                </a:lnTo>
                <a:cubicBezTo>
                  <a:pt x="193243" y="659871"/>
                  <a:pt x="168091" y="646142"/>
                  <a:pt x="131331" y="646142"/>
                </a:cubicBezTo>
                <a:close/>
                <a:moveTo>
                  <a:pt x="182174" y="134714"/>
                </a:moveTo>
                <a:lnTo>
                  <a:pt x="275727" y="134714"/>
                </a:lnTo>
                <a:lnTo>
                  <a:pt x="275727" y="250536"/>
                </a:lnTo>
                <a:lnTo>
                  <a:pt x="228950" y="279492"/>
                </a:lnTo>
                <a:lnTo>
                  <a:pt x="182174" y="250536"/>
                </a:lnTo>
                <a:close/>
                <a:moveTo>
                  <a:pt x="233577" y="41770"/>
                </a:moveTo>
                <a:lnTo>
                  <a:pt x="190664" y="84682"/>
                </a:lnTo>
                <a:lnTo>
                  <a:pt x="114512" y="84682"/>
                </a:lnTo>
                <a:lnTo>
                  <a:pt x="114512" y="160835"/>
                </a:lnTo>
                <a:lnTo>
                  <a:pt x="71629" y="203716"/>
                </a:lnTo>
                <a:lnTo>
                  <a:pt x="114512" y="246598"/>
                </a:lnTo>
                <a:lnTo>
                  <a:pt x="114512" y="313708"/>
                </a:lnTo>
                <a:lnTo>
                  <a:pt x="181624" y="313709"/>
                </a:lnTo>
                <a:lnTo>
                  <a:pt x="233577" y="365663"/>
                </a:lnTo>
                <a:lnTo>
                  <a:pt x="285530" y="313709"/>
                </a:lnTo>
                <a:lnTo>
                  <a:pt x="343540" y="313709"/>
                </a:lnTo>
                <a:lnTo>
                  <a:pt x="343540" y="255700"/>
                </a:lnTo>
                <a:lnTo>
                  <a:pt x="395523" y="203716"/>
                </a:lnTo>
                <a:lnTo>
                  <a:pt x="343540" y="151733"/>
                </a:lnTo>
                <a:lnTo>
                  <a:pt x="343538" y="84682"/>
                </a:lnTo>
                <a:lnTo>
                  <a:pt x="276488" y="84682"/>
                </a:lnTo>
                <a:close/>
                <a:moveTo>
                  <a:pt x="0" y="5863"/>
                </a:moveTo>
                <a:lnTo>
                  <a:pt x="455068" y="5863"/>
                </a:lnTo>
                <a:lnTo>
                  <a:pt x="455068" y="342922"/>
                </a:lnTo>
                <a:lnTo>
                  <a:pt x="783778" y="342922"/>
                </a:lnTo>
                <a:lnTo>
                  <a:pt x="783778" y="1115390"/>
                </a:lnTo>
                <a:lnTo>
                  <a:pt x="0" y="1115390"/>
                </a:lnTo>
                <a:close/>
                <a:moveTo>
                  <a:pt x="494382" y="0"/>
                </a:moveTo>
                <a:lnTo>
                  <a:pt x="787542" y="305978"/>
                </a:lnTo>
                <a:lnTo>
                  <a:pt x="494382" y="305978"/>
                </a:lnTo>
                <a:close/>
              </a:path>
            </a:pathLst>
          </a:custGeom>
          <a:solidFill>
            <a:srgbClr val="18294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ko-KR" altLang="en-US"/>
          </a:p>
        </p:txBody>
      </p:sp>
      <p:sp>
        <p:nvSpPr>
          <p:cNvPr id="16" name="TextBox 15"/>
          <p:cNvSpPr txBox="1"/>
          <p:nvPr/>
        </p:nvSpPr>
        <p:spPr>
          <a:xfrm>
            <a:off x="806714" y="2055468"/>
            <a:ext cx="4400372" cy="1200329"/>
          </a:xfrm>
          <a:prstGeom prst="rect">
            <a:avLst/>
          </a:prstGeom>
          <a:noFill/>
        </p:spPr>
        <p:txBody>
          <a:bodyPr wrap="none" rtlCol="0">
            <a:spAutoFit/>
          </a:bodyPr>
          <a:lstStyle/>
          <a:p>
            <a:pPr algn="ctr"/>
            <a:r>
              <a:rPr lang="uk-UA" dirty="0" err="1" smtClean="0">
                <a:solidFill>
                  <a:srgbClr val="182947"/>
                </a:solidFill>
                <a:latin typeface="Proxima Nova Rg" panose="02000506030000020004" pitchFamily="2" charset="0"/>
                <a:cs typeface="Arial" panose="020B0604020202020204" pitchFamily="34" charset="0"/>
              </a:rPr>
              <a:t>Внесено</a:t>
            </a:r>
            <a:r>
              <a:rPr lang="uk-UA" dirty="0" smtClean="0">
                <a:solidFill>
                  <a:srgbClr val="182947"/>
                </a:solidFill>
                <a:latin typeface="Proxima Nova Rg" panose="02000506030000020004" pitchFamily="2" charset="0"/>
                <a:cs typeface="Arial" panose="020B0604020202020204" pitchFamily="34" charset="0"/>
              </a:rPr>
              <a:t> відомості до</a:t>
            </a:r>
          </a:p>
          <a:p>
            <a:pPr algn="ctr"/>
            <a:r>
              <a:rPr lang="uk-UA" dirty="0" smtClean="0">
                <a:solidFill>
                  <a:srgbClr val="182947"/>
                </a:solidFill>
                <a:latin typeface="Proxima Nova Rg" panose="02000506030000020004" pitchFamily="2" charset="0"/>
                <a:cs typeface="Arial" panose="020B0604020202020204" pitchFamily="34" charset="0"/>
              </a:rPr>
              <a:t>Єдиного реєстру </a:t>
            </a:r>
            <a:r>
              <a:rPr lang="uk-UA" dirty="0">
                <a:solidFill>
                  <a:srgbClr val="182947"/>
                </a:solidFill>
                <a:latin typeface="Proxima Nova Rg" panose="02000506030000020004" pitchFamily="2" charset="0"/>
                <a:cs typeface="Arial" panose="020B0604020202020204" pitchFamily="34" charset="0"/>
              </a:rPr>
              <a:t>д</a:t>
            </a:r>
            <a:r>
              <a:rPr lang="uk-UA" dirty="0" smtClean="0">
                <a:solidFill>
                  <a:srgbClr val="182947"/>
                </a:solidFill>
                <a:latin typeface="Proxima Nova Rg" panose="02000506030000020004" pitchFamily="2" charset="0"/>
                <a:cs typeface="Arial" panose="020B0604020202020204" pitchFamily="34" charset="0"/>
              </a:rPr>
              <a:t>осудових </a:t>
            </a:r>
            <a:r>
              <a:rPr lang="uk-UA" dirty="0">
                <a:solidFill>
                  <a:srgbClr val="182947"/>
                </a:solidFill>
                <a:latin typeface="Proxima Nova Rg" panose="02000506030000020004" pitchFamily="2" charset="0"/>
                <a:cs typeface="Arial" panose="020B0604020202020204" pitchFamily="34" charset="0"/>
              </a:rPr>
              <a:t>р</a:t>
            </a:r>
            <a:r>
              <a:rPr lang="uk-UA" dirty="0" smtClean="0">
                <a:solidFill>
                  <a:srgbClr val="182947"/>
                </a:solidFill>
                <a:latin typeface="Proxima Nova Rg" panose="02000506030000020004" pitchFamily="2" charset="0"/>
                <a:cs typeface="Arial" panose="020B0604020202020204" pitchFamily="34" charset="0"/>
              </a:rPr>
              <a:t>озслідувань</a:t>
            </a:r>
          </a:p>
          <a:p>
            <a:pPr algn="ctr"/>
            <a:r>
              <a:rPr lang="uk-UA" dirty="0" smtClean="0">
                <a:solidFill>
                  <a:srgbClr val="182947"/>
                </a:solidFill>
                <a:latin typeface="Proxima Nova Rg" panose="02000506030000020004" pitchFamily="2" charset="0"/>
                <a:cs typeface="Arial" panose="020B0604020202020204" pitchFamily="34" charset="0"/>
              </a:rPr>
              <a:t>за </a:t>
            </a:r>
            <a:r>
              <a:rPr lang="uk-UA" dirty="0">
                <a:solidFill>
                  <a:srgbClr val="182947"/>
                </a:solidFill>
                <a:latin typeface="Proxima Nova Rg" panose="02000506030000020004" pitchFamily="2" charset="0"/>
                <a:cs typeface="Arial" panose="020B0604020202020204" pitchFamily="34" charset="0"/>
              </a:rPr>
              <a:t>матеріалами ПОГ</a:t>
            </a:r>
          </a:p>
          <a:p>
            <a:endParaRPr lang="uk-UA" dirty="0"/>
          </a:p>
        </p:txBody>
      </p:sp>
      <p:cxnSp>
        <p:nvCxnSpPr>
          <p:cNvPr id="22" name="Прямая соединительная линия 21"/>
          <p:cNvCxnSpPr/>
          <p:nvPr/>
        </p:nvCxnSpPr>
        <p:spPr>
          <a:xfrm flipH="1">
            <a:off x="6013799" y="2144048"/>
            <a:ext cx="16332" cy="4286835"/>
          </a:xfrm>
          <a:prstGeom prst="line">
            <a:avLst/>
          </a:prstGeom>
          <a:ln w="19050"/>
        </p:spPr>
        <p:style>
          <a:lnRef idx="2">
            <a:schemeClr val="accent4"/>
          </a:lnRef>
          <a:fillRef idx="0">
            <a:schemeClr val="accent4"/>
          </a:fillRef>
          <a:effectRef idx="1">
            <a:schemeClr val="accent4"/>
          </a:effectRef>
          <a:fontRef idx="minor">
            <a:schemeClr val="tx1"/>
          </a:fontRef>
        </p:style>
      </p:cxnSp>
      <p:sp>
        <p:nvSpPr>
          <p:cNvPr id="3" name="TextBox 2"/>
          <p:cNvSpPr txBox="1"/>
          <p:nvPr/>
        </p:nvSpPr>
        <p:spPr>
          <a:xfrm>
            <a:off x="228601" y="859161"/>
            <a:ext cx="905569" cy="523220"/>
          </a:xfrm>
          <a:prstGeom prst="rect">
            <a:avLst/>
          </a:prstGeom>
          <a:noFill/>
        </p:spPr>
        <p:txBody>
          <a:bodyPr wrap="none" rtlCol="0">
            <a:spAutoFit/>
          </a:bodyPr>
          <a:lstStyle/>
          <a:p>
            <a:r>
              <a:rPr lang="uk-UA" sz="2800" b="1" dirty="0" smtClean="0">
                <a:solidFill>
                  <a:schemeClr val="bg1"/>
                </a:solidFill>
                <a:latin typeface="Proxima Nova Lt" panose="02000506030000020004" pitchFamily="2" charset="0"/>
              </a:rPr>
              <a:t>2021</a:t>
            </a:r>
            <a:endParaRPr lang="uk-UA" sz="2800" b="1" dirty="0">
              <a:solidFill>
                <a:schemeClr val="bg1"/>
              </a:solidFill>
              <a:latin typeface="Proxima Nova Lt" panose="02000506030000020004" pitchFamily="2" charset="0"/>
            </a:endParaRPr>
          </a:p>
        </p:txBody>
      </p:sp>
      <p:sp>
        <p:nvSpPr>
          <p:cNvPr id="37" name="TextBox 36"/>
          <p:cNvSpPr txBox="1"/>
          <p:nvPr/>
        </p:nvSpPr>
        <p:spPr>
          <a:xfrm>
            <a:off x="2338286" y="5129212"/>
            <a:ext cx="577402" cy="1015663"/>
          </a:xfrm>
          <a:prstGeom prst="rect">
            <a:avLst/>
          </a:prstGeom>
        </p:spPr>
        <p:style>
          <a:lnRef idx="2">
            <a:schemeClr val="accent4"/>
          </a:lnRef>
          <a:fillRef idx="1">
            <a:schemeClr val="lt1"/>
          </a:fillRef>
          <a:effectRef idx="0">
            <a:schemeClr val="accent4"/>
          </a:effectRef>
          <a:fontRef idx="minor">
            <a:schemeClr val="dk1"/>
          </a:fontRef>
        </p:style>
        <p:txBody>
          <a:bodyPr wrap="none" rtlCol="0">
            <a:spAutoFit/>
          </a:bodyPr>
          <a:lstStyle/>
          <a:p>
            <a:r>
              <a:rPr lang="uk-UA" sz="6000" dirty="0">
                <a:solidFill>
                  <a:srgbClr val="FFC000"/>
                </a:solidFill>
                <a:latin typeface="Proxima Nova Rg" panose="02000506030000020004" pitchFamily="2" charset="0"/>
              </a:rPr>
              <a:t>4</a:t>
            </a:r>
          </a:p>
        </p:txBody>
      </p:sp>
      <p:sp>
        <p:nvSpPr>
          <p:cNvPr id="30" name="TextBox 29"/>
          <p:cNvSpPr txBox="1"/>
          <p:nvPr/>
        </p:nvSpPr>
        <p:spPr>
          <a:xfrm>
            <a:off x="7390176" y="1970454"/>
            <a:ext cx="3682868" cy="1200329"/>
          </a:xfrm>
          <a:prstGeom prst="rect">
            <a:avLst/>
          </a:prstGeom>
          <a:noFill/>
        </p:spPr>
        <p:txBody>
          <a:bodyPr wrap="none" rtlCol="0">
            <a:spAutoFit/>
          </a:bodyPr>
          <a:lstStyle/>
          <a:p>
            <a:pPr algn="ctr"/>
            <a:r>
              <a:rPr lang="uk-UA" dirty="0" smtClean="0">
                <a:solidFill>
                  <a:srgbClr val="182947"/>
                </a:solidFill>
                <a:latin typeface="Proxima Nova Rg" panose="02000506030000020004" pitchFamily="2" charset="0"/>
              </a:rPr>
              <a:t>Розкрито кримінальних правопорушень</a:t>
            </a:r>
          </a:p>
          <a:p>
            <a:pPr algn="ctr"/>
            <a:r>
              <a:rPr lang="uk-UA" dirty="0" smtClean="0">
                <a:solidFill>
                  <a:srgbClr val="182947"/>
                </a:solidFill>
                <a:latin typeface="Proxima Nova Rg" panose="02000506030000020004" pitchFamily="2" charset="0"/>
              </a:rPr>
              <a:t>ПОГ самостійно</a:t>
            </a:r>
          </a:p>
          <a:p>
            <a:pPr algn="ctr"/>
            <a:r>
              <a:rPr lang="uk-UA" dirty="0" smtClean="0">
                <a:solidFill>
                  <a:srgbClr val="182947"/>
                </a:solidFill>
                <a:latin typeface="Proxima Nova Rg" panose="02000506030000020004" pitchFamily="2" charset="0"/>
              </a:rPr>
              <a:t>та спільно з іншими структурними</a:t>
            </a:r>
          </a:p>
          <a:p>
            <a:pPr algn="ctr"/>
            <a:r>
              <a:rPr lang="uk-UA" dirty="0" smtClean="0">
                <a:solidFill>
                  <a:srgbClr val="182947"/>
                </a:solidFill>
                <a:latin typeface="Proxima Nova Rg" panose="02000506030000020004" pitchFamily="2" charset="0"/>
              </a:rPr>
              <a:t>підрозділами НПУ </a:t>
            </a:r>
          </a:p>
        </p:txBody>
      </p:sp>
      <p:pic>
        <p:nvPicPr>
          <p:cNvPr id="31" name="Рисунок 26"/>
          <p:cNvPicPr>
            <a:picLocks noChangeAspect="1"/>
          </p:cNvPicPr>
          <p:nvPr/>
        </p:nvPicPr>
        <p:blipFill>
          <a:blip r:embed="rId4" cstate="print">
            <a:duotone>
              <a:schemeClr val="accent5">
                <a:shade val="45000"/>
                <a:satMod val="135000"/>
              </a:schemeClr>
              <a:prstClr val="white"/>
            </a:duotone>
            <a:lum bright="-40000" contrast="-40000"/>
          </a:blip>
          <a:srcRect/>
          <a:stretch>
            <a:fillRect/>
          </a:stretch>
        </p:blipFill>
        <p:spPr bwMode="auto">
          <a:xfrm>
            <a:off x="8595039" y="3358898"/>
            <a:ext cx="1273135" cy="1282172"/>
          </a:xfrm>
          <a:prstGeom prst="rect">
            <a:avLst/>
          </a:prstGeom>
          <a:noFill/>
          <a:ln w="9525">
            <a:noFill/>
            <a:miter lim="800000"/>
            <a:headEnd/>
            <a:tailEnd/>
          </a:ln>
        </p:spPr>
      </p:pic>
      <p:sp>
        <p:nvSpPr>
          <p:cNvPr id="32" name="TextBox 31"/>
          <p:cNvSpPr txBox="1"/>
          <p:nvPr/>
        </p:nvSpPr>
        <p:spPr>
          <a:xfrm>
            <a:off x="8942904" y="5102222"/>
            <a:ext cx="577402" cy="1015663"/>
          </a:xfrm>
          <a:prstGeom prst="rect">
            <a:avLst/>
          </a:prstGeom>
        </p:spPr>
        <p:style>
          <a:lnRef idx="2">
            <a:schemeClr val="accent4"/>
          </a:lnRef>
          <a:fillRef idx="1">
            <a:schemeClr val="lt1"/>
          </a:fillRef>
          <a:effectRef idx="0">
            <a:schemeClr val="accent4"/>
          </a:effectRef>
          <a:fontRef idx="minor">
            <a:schemeClr val="dk1"/>
          </a:fontRef>
        </p:style>
        <p:txBody>
          <a:bodyPr wrap="none" rtlCol="0">
            <a:spAutoFit/>
          </a:bodyPr>
          <a:lstStyle/>
          <a:p>
            <a:r>
              <a:rPr lang="uk-UA" sz="6000" dirty="0">
                <a:solidFill>
                  <a:srgbClr val="FFC000"/>
                </a:solidFill>
                <a:latin typeface="Proxima Nova Rg" panose="02000506030000020004" pitchFamily="2" charset="0"/>
              </a:rPr>
              <a:t>4</a:t>
            </a:r>
          </a:p>
        </p:txBody>
      </p:sp>
    </p:spTree>
    <p:extLst>
      <p:ext uri="{BB962C8B-B14F-4D97-AF65-F5344CB8AC3E}">
        <p14:creationId xmlns:p14="http://schemas.microsoft.com/office/powerpoint/2010/main" val="21276630"/>
      </p:ext>
    </p:extLst>
  </p:cSld>
  <p:clrMapOvr>
    <a:masterClrMapping/>
  </p:clrMapOvr>
  <mc:AlternateContent xmlns:mc="http://schemas.openxmlformats.org/markup-compatibility/2006" xmlns:p14="http://schemas.microsoft.com/office/powerpoint/2010/main">
    <mc:Choice Requires="p14">
      <p:transition spd="slow" p14:dur="3000">
        <p14:shred/>
      </p:transition>
    </mc:Choice>
    <mc:Fallback xmlns="">
      <p:transition spd="slow">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42"/>
            <a:ext cx="12192000" cy="6857919"/>
          </a:xfrm>
          <a:prstGeom prst="rect">
            <a:avLst/>
          </a:prstGeom>
        </p:spPr>
      </p:pic>
      <p:pic>
        <p:nvPicPr>
          <p:cNvPr id="4" name="Рисунок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386689" y="2341315"/>
            <a:ext cx="1848001" cy="1848001"/>
          </a:xfrm>
          <a:prstGeom prst="rect">
            <a:avLst/>
          </a:prstGeom>
        </p:spPr>
      </p:pic>
      <p:pic>
        <p:nvPicPr>
          <p:cNvPr id="8" name="Рисунок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574744" y="2341314"/>
            <a:ext cx="1704907" cy="1704906"/>
          </a:xfrm>
          <a:prstGeom prst="rect">
            <a:avLst/>
          </a:prstGeom>
        </p:spPr>
      </p:pic>
      <p:sp>
        <p:nvSpPr>
          <p:cNvPr id="11" name="TextBox 10"/>
          <p:cNvSpPr txBox="1"/>
          <p:nvPr/>
        </p:nvSpPr>
        <p:spPr>
          <a:xfrm>
            <a:off x="1076209" y="4285730"/>
            <a:ext cx="2407839" cy="923330"/>
          </a:xfrm>
          <a:prstGeom prst="rect">
            <a:avLst/>
          </a:prstGeom>
          <a:noFill/>
        </p:spPr>
        <p:txBody>
          <a:bodyPr wrap="none" rtlCol="0">
            <a:spAutoFit/>
          </a:bodyPr>
          <a:lstStyle/>
          <a:p>
            <a:pPr algn="ctr"/>
            <a:r>
              <a:rPr lang="uk-UA" dirty="0" smtClean="0">
                <a:solidFill>
                  <a:srgbClr val="182947"/>
                </a:solidFill>
                <a:latin typeface="Proxima Nova Lt" panose="02000506030000020004" pitchFamily="2" charset="0"/>
              </a:rPr>
              <a:t>Розшукав</a:t>
            </a:r>
          </a:p>
          <a:p>
            <a:pPr algn="ctr"/>
            <a:r>
              <a:rPr lang="uk-UA" dirty="0" smtClean="0">
                <a:solidFill>
                  <a:srgbClr val="182947"/>
                </a:solidFill>
                <a:latin typeface="Proxima Nova Lt" panose="02000506030000020004" pitchFamily="2" charset="0"/>
              </a:rPr>
              <a:t>транспортні засоби,</a:t>
            </a:r>
          </a:p>
          <a:p>
            <a:pPr algn="ctr"/>
            <a:r>
              <a:rPr lang="uk-UA" dirty="0" smtClean="0">
                <a:solidFill>
                  <a:srgbClr val="182947"/>
                </a:solidFill>
                <a:latin typeface="Proxima Nova Lt" panose="02000506030000020004" pitchFamily="2" charset="0"/>
              </a:rPr>
              <a:t>які перебували в розшуку</a:t>
            </a:r>
            <a:endParaRPr lang="uk-UA" dirty="0">
              <a:solidFill>
                <a:srgbClr val="182947"/>
              </a:solidFill>
              <a:latin typeface="Proxima Nova Lt" panose="02000506030000020004" pitchFamily="2" charset="0"/>
            </a:endParaRPr>
          </a:p>
        </p:txBody>
      </p:sp>
      <p:sp>
        <p:nvSpPr>
          <p:cNvPr id="13" name="TextBox 12"/>
          <p:cNvSpPr txBox="1"/>
          <p:nvPr/>
        </p:nvSpPr>
        <p:spPr>
          <a:xfrm>
            <a:off x="8290508" y="4194224"/>
            <a:ext cx="2273378" cy="1200329"/>
          </a:xfrm>
          <a:prstGeom prst="rect">
            <a:avLst/>
          </a:prstGeom>
          <a:noFill/>
        </p:spPr>
        <p:txBody>
          <a:bodyPr wrap="none" rtlCol="0">
            <a:spAutoFit/>
          </a:bodyPr>
          <a:lstStyle/>
          <a:p>
            <a:pPr algn="ctr"/>
            <a:r>
              <a:rPr lang="uk-UA" dirty="0" smtClean="0">
                <a:solidFill>
                  <a:srgbClr val="182947"/>
                </a:solidFill>
                <a:latin typeface="Proxima Nova Lt" panose="02000506030000020004" pitchFamily="2" charset="0"/>
              </a:rPr>
              <a:t>Розшукав</a:t>
            </a:r>
          </a:p>
          <a:p>
            <a:pPr algn="ctr"/>
            <a:r>
              <a:rPr lang="uk-UA" dirty="0" smtClean="0">
                <a:solidFill>
                  <a:srgbClr val="182947"/>
                </a:solidFill>
                <a:latin typeface="Proxima Nova Lt" panose="02000506030000020004" pitchFamily="2" charset="0"/>
              </a:rPr>
              <a:t>осіб зниклих безвісти та</a:t>
            </a:r>
          </a:p>
          <a:p>
            <a:pPr algn="ctr"/>
            <a:r>
              <a:rPr lang="uk-UA" dirty="0" smtClean="0">
                <a:solidFill>
                  <a:srgbClr val="182947"/>
                </a:solidFill>
                <a:latin typeface="Proxima Nova Lt" panose="02000506030000020004" pitchFamily="2" charset="0"/>
              </a:rPr>
              <a:t>осіб, що переховуються</a:t>
            </a:r>
          </a:p>
          <a:p>
            <a:pPr algn="ctr"/>
            <a:r>
              <a:rPr lang="uk-UA" dirty="0" smtClean="0">
                <a:solidFill>
                  <a:srgbClr val="182947"/>
                </a:solidFill>
                <a:latin typeface="Proxima Nova Lt" panose="02000506030000020004" pitchFamily="2" charset="0"/>
              </a:rPr>
              <a:t>від слідства та суду</a:t>
            </a:r>
            <a:endParaRPr lang="uk-UA" dirty="0">
              <a:solidFill>
                <a:srgbClr val="182947"/>
              </a:solidFill>
              <a:latin typeface="Proxima Nova Lt" panose="02000506030000020004" pitchFamily="2" charset="0"/>
            </a:endParaRPr>
          </a:p>
        </p:txBody>
      </p:sp>
      <p:sp>
        <p:nvSpPr>
          <p:cNvPr id="18" name="TextBox 17"/>
          <p:cNvSpPr txBox="1"/>
          <p:nvPr/>
        </p:nvSpPr>
        <p:spPr>
          <a:xfrm>
            <a:off x="1991427" y="5209062"/>
            <a:ext cx="577402" cy="1015663"/>
          </a:xfrm>
          <a:prstGeom prst="rect">
            <a:avLst/>
          </a:prstGeom>
          <a:noFill/>
        </p:spPr>
        <p:txBody>
          <a:bodyPr wrap="none" rtlCol="0">
            <a:spAutoFit/>
          </a:bodyPr>
          <a:lstStyle/>
          <a:p>
            <a:r>
              <a:rPr lang="uk-UA" sz="6000" dirty="0">
                <a:solidFill>
                  <a:srgbClr val="FFC000"/>
                </a:solidFill>
                <a:latin typeface="Proxima Nova Rg" panose="02000506030000020004" pitchFamily="2" charset="0"/>
              </a:rPr>
              <a:t>1</a:t>
            </a:r>
          </a:p>
        </p:txBody>
      </p:sp>
      <p:sp>
        <p:nvSpPr>
          <p:cNvPr id="20" name="TextBox 19"/>
          <p:cNvSpPr txBox="1"/>
          <p:nvPr/>
        </p:nvSpPr>
        <p:spPr>
          <a:xfrm>
            <a:off x="9138496" y="5394553"/>
            <a:ext cx="577402" cy="1015663"/>
          </a:xfrm>
          <a:prstGeom prst="rect">
            <a:avLst/>
          </a:prstGeom>
          <a:noFill/>
        </p:spPr>
        <p:txBody>
          <a:bodyPr wrap="none" rtlCol="0">
            <a:spAutoFit/>
          </a:bodyPr>
          <a:lstStyle/>
          <a:p>
            <a:r>
              <a:rPr lang="uk-UA" sz="6000" dirty="0">
                <a:solidFill>
                  <a:srgbClr val="FFC000"/>
                </a:solidFill>
                <a:latin typeface="Proxima Nova Rg" panose="02000506030000020004" pitchFamily="2" charset="0"/>
              </a:rPr>
              <a:t>2</a:t>
            </a:r>
          </a:p>
        </p:txBody>
      </p:sp>
      <p:cxnSp>
        <p:nvCxnSpPr>
          <p:cNvPr id="16" name="Прямая соединительная линия 15"/>
          <p:cNvCxnSpPr/>
          <p:nvPr/>
        </p:nvCxnSpPr>
        <p:spPr>
          <a:xfrm>
            <a:off x="5552752" y="2341315"/>
            <a:ext cx="6939" cy="2258455"/>
          </a:xfrm>
          <a:prstGeom prst="line">
            <a:avLst/>
          </a:prstGeom>
          <a:ln w="19050"/>
        </p:spPr>
        <p:style>
          <a:lnRef idx="2">
            <a:schemeClr val="accent4"/>
          </a:lnRef>
          <a:fillRef idx="0">
            <a:schemeClr val="accent4"/>
          </a:fillRef>
          <a:effectRef idx="1">
            <a:schemeClr val="accent4"/>
          </a:effectRef>
          <a:fontRef idx="minor">
            <a:schemeClr val="tx1"/>
          </a:fontRef>
        </p:style>
      </p:cxnSp>
      <p:sp>
        <p:nvSpPr>
          <p:cNvPr id="5" name="TextBox 4"/>
          <p:cNvSpPr txBox="1"/>
          <p:nvPr/>
        </p:nvSpPr>
        <p:spPr>
          <a:xfrm>
            <a:off x="571500" y="525782"/>
            <a:ext cx="8629651" cy="646331"/>
          </a:xfrm>
          <a:prstGeom prst="rect">
            <a:avLst/>
          </a:prstGeom>
          <a:noFill/>
        </p:spPr>
        <p:txBody>
          <a:bodyPr wrap="square" rtlCol="0">
            <a:spAutoFit/>
          </a:bodyPr>
          <a:lstStyle/>
          <a:p>
            <a:r>
              <a:rPr lang="uk-UA" sz="3600" dirty="0" smtClean="0">
                <a:latin typeface="Times New Roman" panose="02020603050405020304" pitchFamily="18" charset="0"/>
                <a:cs typeface="Times New Roman" panose="02020603050405020304" pitchFamily="18" charset="0"/>
              </a:rPr>
              <a:t>РЕЗУЛЬТАТИ ДІЯЛЬНОСТІ ЗА 2022</a:t>
            </a:r>
            <a:endParaRPr lang="ru-RU" sz="36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257715696"/>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12258677" cy="6857960"/>
          </a:xfrm>
          <a:prstGeom prst="rect">
            <a:avLst/>
          </a:prstGeom>
        </p:spPr>
      </p:pic>
      <p:sp>
        <p:nvSpPr>
          <p:cNvPr id="4" name="TextBox 3"/>
          <p:cNvSpPr txBox="1"/>
          <p:nvPr/>
        </p:nvSpPr>
        <p:spPr>
          <a:xfrm>
            <a:off x="260272" y="579421"/>
            <a:ext cx="3628686" cy="523220"/>
          </a:xfrm>
          <a:prstGeom prst="rect">
            <a:avLst/>
          </a:prstGeom>
          <a:noFill/>
        </p:spPr>
        <p:txBody>
          <a:bodyPr wrap="none" rtlCol="0">
            <a:spAutoFit/>
          </a:bodyPr>
          <a:lstStyle/>
          <a:p>
            <a:r>
              <a:rPr lang="uk-UA" sz="2800" dirty="0" smtClean="0">
                <a:solidFill>
                  <a:schemeClr val="bg1"/>
                </a:solidFill>
                <a:latin typeface="Proxima Nova Rg" panose="02000506030000020004" pitchFamily="2" charset="0"/>
              </a:rPr>
              <a:t>ПРОФІЛАКТИЧНА РОБОТА</a:t>
            </a:r>
            <a:endParaRPr lang="uk-UA" sz="2800" dirty="0">
              <a:solidFill>
                <a:schemeClr val="bg1"/>
              </a:solidFill>
              <a:latin typeface="Proxima Nova Rg" panose="02000506030000020004" pitchFamily="2" charset="0"/>
            </a:endParaRPr>
          </a:p>
        </p:txBody>
      </p:sp>
      <p:pic>
        <p:nvPicPr>
          <p:cNvPr id="5" name="Рисунок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297655" y="1873443"/>
            <a:ext cx="904876" cy="904876"/>
          </a:xfrm>
          <a:prstGeom prst="rect">
            <a:avLst/>
          </a:prstGeom>
        </p:spPr>
      </p:pic>
      <p:sp>
        <p:nvSpPr>
          <p:cNvPr id="6" name="TextBox 5"/>
          <p:cNvSpPr txBox="1"/>
          <p:nvPr/>
        </p:nvSpPr>
        <p:spPr>
          <a:xfrm>
            <a:off x="3862036" y="2905760"/>
            <a:ext cx="3640099" cy="523220"/>
          </a:xfrm>
          <a:prstGeom prst="rect">
            <a:avLst/>
          </a:prstGeom>
          <a:noFill/>
        </p:spPr>
        <p:txBody>
          <a:bodyPr wrap="none" rtlCol="0">
            <a:spAutoFit/>
          </a:bodyPr>
          <a:lstStyle/>
          <a:p>
            <a:r>
              <a:rPr lang="uk-UA" sz="2800" dirty="0" smtClean="0">
                <a:solidFill>
                  <a:srgbClr val="182947"/>
                </a:solidFill>
                <a:latin typeface="Proxima Nova Lt" panose="02000506030000020004" pitchFamily="2" charset="0"/>
              </a:rPr>
              <a:t>Виступи перед громадою</a:t>
            </a:r>
            <a:endParaRPr lang="uk-UA" sz="2800" dirty="0">
              <a:solidFill>
                <a:srgbClr val="182947"/>
              </a:solidFill>
              <a:latin typeface="Proxima Nova Lt" panose="02000506030000020004" pitchFamily="2" charset="0"/>
            </a:endParaRPr>
          </a:p>
        </p:txBody>
      </p:sp>
      <p:cxnSp>
        <p:nvCxnSpPr>
          <p:cNvPr id="7" name="Прямая соединительная линия 6"/>
          <p:cNvCxnSpPr/>
          <p:nvPr/>
        </p:nvCxnSpPr>
        <p:spPr>
          <a:xfrm flipV="1">
            <a:off x="3946692" y="3705052"/>
            <a:ext cx="0" cy="2992994"/>
          </a:xfrm>
          <a:prstGeom prst="line">
            <a:avLst/>
          </a:prstGeom>
          <a:ln w="19050"/>
        </p:spPr>
        <p:style>
          <a:lnRef idx="2">
            <a:schemeClr val="accent4"/>
          </a:lnRef>
          <a:fillRef idx="0">
            <a:schemeClr val="accent4"/>
          </a:fillRef>
          <a:effectRef idx="1">
            <a:schemeClr val="accent4"/>
          </a:effectRef>
          <a:fontRef idx="minor">
            <a:schemeClr val="tx1"/>
          </a:fontRef>
        </p:style>
      </p:cxnSp>
      <p:sp>
        <p:nvSpPr>
          <p:cNvPr id="10" name="TextBox 9"/>
          <p:cNvSpPr txBox="1"/>
          <p:nvPr/>
        </p:nvSpPr>
        <p:spPr>
          <a:xfrm>
            <a:off x="911570" y="3727288"/>
            <a:ext cx="2181046" cy="369332"/>
          </a:xfrm>
          <a:prstGeom prst="rect">
            <a:avLst/>
          </a:prstGeom>
          <a:ln w="9525"/>
        </p:spPr>
        <p:style>
          <a:lnRef idx="2">
            <a:schemeClr val="dk1"/>
          </a:lnRef>
          <a:fillRef idx="1">
            <a:schemeClr val="lt1"/>
          </a:fillRef>
          <a:effectRef idx="0">
            <a:schemeClr val="dk1"/>
          </a:effectRef>
          <a:fontRef idx="minor">
            <a:schemeClr val="dk1"/>
          </a:fontRef>
        </p:style>
        <p:txBody>
          <a:bodyPr wrap="none" rtlCol="0">
            <a:spAutoFit/>
          </a:bodyPr>
          <a:lstStyle/>
          <a:p>
            <a:pPr algn="ctr"/>
            <a:r>
              <a:rPr lang="uk-UA" dirty="0" smtClean="0">
                <a:solidFill>
                  <a:srgbClr val="182947"/>
                </a:solidFill>
                <a:latin typeface="Proxima Nova Rg" panose="02000506030000020004" pitchFamily="2" charset="0"/>
              </a:rPr>
              <a:t>В навчальних закладах</a:t>
            </a:r>
          </a:p>
        </p:txBody>
      </p:sp>
      <p:sp>
        <p:nvSpPr>
          <p:cNvPr id="11" name="TextBox 10"/>
          <p:cNvSpPr txBox="1"/>
          <p:nvPr/>
        </p:nvSpPr>
        <p:spPr>
          <a:xfrm>
            <a:off x="4332016" y="3727288"/>
            <a:ext cx="3503885" cy="369332"/>
          </a:xfrm>
          <a:prstGeom prst="rect">
            <a:avLst/>
          </a:prstGeom>
          <a:noFill/>
          <a:ln w="9525">
            <a:solidFill>
              <a:schemeClr val="tx1"/>
            </a:solidFill>
          </a:ln>
        </p:spPr>
        <p:txBody>
          <a:bodyPr wrap="square" rtlCol="0">
            <a:spAutoFit/>
          </a:bodyPr>
          <a:lstStyle/>
          <a:p>
            <a:pPr algn="ctr"/>
            <a:r>
              <a:rPr lang="uk-UA" dirty="0" smtClean="0">
                <a:solidFill>
                  <a:srgbClr val="182947"/>
                </a:solidFill>
                <a:latin typeface="Proxima Nova Rg" panose="02000506030000020004" pitchFamily="2" charset="0"/>
              </a:rPr>
              <a:t>Перед громадою</a:t>
            </a:r>
            <a:endParaRPr lang="uk-UA" dirty="0">
              <a:solidFill>
                <a:srgbClr val="182947"/>
              </a:solidFill>
              <a:latin typeface="Proxima Nova Rg" panose="02000506030000020004" pitchFamily="2" charset="0"/>
            </a:endParaRPr>
          </a:p>
        </p:txBody>
      </p:sp>
      <p:cxnSp>
        <p:nvCxnSpPr>
          <p:cNvPr id="14" name="Прямая соединительная линия 13"/>
          <p:cNvCxnSpPr/>
          <p:nvPr/>
        </p:nvCxnSpPr>
        <p:spPr>
          <a:xfrm flipV="1">
            <a:off x="8146807" y="3705052"/>
            <a:ext cx="0" cy="2992994"/>
          </a:xfrm>
          <a:prstGeom prst="line">
            <a:avLst/>
          </a:prstGeom>
          <a:ln w="19050"/>
        </p:spPr>
        <p:style>
          <a:lnRef idx="2">
            <a:schemeClr val="accent4"/>
          </a:lnRef>
          <a:fillRef idx="0">
            <a:schemeClr val="accent4"/>
          </a:fillRef>
          <a:effectRef idx="1">
            <a:schemeClr val="accent4"/>
          </a:effectRef>
          <a:fontRef idx="minor">
            <a:schemeClr val="tx1"/>
          </a:fontRef>
        </p:style>
      </p:cxnSp>
      <p:sp>
        <p:nvSpPr>
          <p:cNvPr id="15" name="TextBox 14"/>
          <p:cNvSpPr txBox="1"/>
          <p:nvPr/>
        </p:nvSpPr>
        <p:spPr>
          <a:xfrm>
            <a:off x="8960294" y="3727290"/>
            <a:ext cx="2643480" cy="646331"/>
          </a:xfrm>
          <a:prstGeom prst="rect">
            <a:avLst/>
          </a:prstGeom>
          <a:noFill/>
          <a:ln w="9525">
            <a:solidFill>
              <a:schemeClr val="tx1"/>
            </a:solidFill>
          </a:ln>
        </p:spPr>
        <p:txBody>
          <a:bodyPr wrap="none" rtlCol="0">
            <a:spAutoFit/>
          </a:bodyPr>
          <a:lstStyle/>
          <a:p>
            <a:pPr algn="ctr"/>
            <a:r>
              <a:rPr lang="uk-UA" dirty="0" smtClean="0">
                <a:solidFill>
                  <a:srgbClr val="182947"/>
                </a:solidFill>
                <a:latin typeface="Proxima Nova Rg" panose="02000506030000020004" pitchFamily="2" charset="0"/>
              </a:rPr>
              <a:t>В</a:t>
            </a:r>
            <a:r>
              <a:rPr lang="uk-UA" dirty="0">
                <a:solidFill>
                  <a:srgbClr val="182947"/>
                </a:solidFill>
                <a:latin typeface="Proxima Nova Rg" panose="02000506030000020004" pitchFamily="2" charset="0"/>
              </a:rPr>
              <a:t> </a:t>
            </a:r>
            <a:r>
              <a:rPr lang="uk-UA" dirty="0" smtClean="0">
                <a:solidFill>
                  <a:srgbClr val="182947"/>
                </a:solidFill>
                <a:latin typeface="Proxima Nova Rg" panose="02000506030000020004" pitchFamily="2" charset="0"/>
              </a:rPr>
              <a:t>приватних підприємствах,</a:t>
            </a:r>
          </a:p>
          <a:p>
            <a:pPr algn="ctr"/>
            <a:r>
              <a:rPr lang="uk-UA" dirty="0">
                <a:solidFill>
                  <a:srgbClr val="182947"/>
                </a:solidFill>
                <a:latin typeface="Proxima Nova Rg" panose="02000506030000020004" pitchFamily="2" charset="0"/>
              </a:rPr>
              <a:t>у</a:t>
            </a:r>
            <a:r>
              <a:rPr lang="uk-UA" dirty="0" smtClean="0">
                <a:solidFill>
                  <a:srgbClr val="182947"/>
                </a:solidFill>
                <a:latin typeface="Proxima Nova Rg" panose="02000506030000020004" pitchFamily="2" charset="0"/>
              </a:rPr>
              <a:t>становах та організаціях</a:t>
            </a:r>
            <a:endParaRPr lang="uk-UA" dirty="0">
              <a:solidFill>
                <a:srgbClr val="182947"/>
              </a:solidFill>
              <a:latin typeface="Proxima Nova Rg" panose="02000506030000020004" pitchFamily="2" charset="0"/>
            </a:endParaRPr>
          </a:p>
        </p:txBody>
      </p:sp>
      <p:sp>
        <p:nvSpPr>
          <p:cNvPr id="16" name="TextBox 15"/>
          <p:cNvSpPr txBox="1"/>
          <p:nvPr/>
        </p:nvSpPr>
        <p:spPr>
          <a:xfrm>
            <a:off x="5767724" y="4845951"/>
            <a:ext cx="577402" cy="1015663"/>
          </a:xfrm>
          <a:prstGeom prst="rect">
            <a:avLst/>
          </a:prstGeom>
          <a:noFill/>
        </p:spPr>
        <p:txBody>
          <a:bodyPr wrap="none" rtlCol="0">
            <a:spAutoFit/>
          </a:bodyPr>
          <a:lstStyle/>
          <a:p>
            <a:r>
              <a:rPr lang="uk-UA" sz="6000" dirty="0" smtClean="0">
                <a:solidFill>
                  <a:srgbClr val="FFC000"/>
                </a:solidFill>
                <a:latin typeface="Proxima Nova Rg" panose="02000506030000020004" pitchFamily="2" charset="0"/>
              </a:rPr>
              <a:t>1</a:t>
            </a:r>
            <a:endParaRPr lang="uk-UA" sz="6000" dirty="0">
              <a:solidFill>
                <a:srgbClr val="FFC000"/>
              </a:solidFill>
              <a:latin typeface="Proxima Nova Rg" panose="02000506030000020004" pitchFamily="2" charset="0"/>
            </a:endParaRPr>
          </a:p>
        </p:txBody>
      </p:sp>
      <p:sp>
        <p:nvSpPr>
          <p:cNvPr id="17" name="TextBox 16"/>
          <p:cNvSpPr txBox="1"/>
          <p:nvPr/>
        </p:nvSpPr>
        <p:spPr>
          <a:xfrm>
            <a:off x="9993331" y="4845951"/>
            <a:ext cx="1362874" cy="1015663"/>
          </a:xfrm>
          <a:prstGeom prst="rect">
            <a:avLst/>
          </a:prstGeom>
          <a:noFill/>
        </p:spPr>
        <p:txBody>
          <a:bodyPr wrap="none" rtlCol="0">
            <a:spAutoFit/>
          </a:bodyPr>
          <a:lstStyle/>
          <a:p>
            <a:r>
              <a:rPr lang="uk-UA" sz="6000" dirty="0" smtClean="0">
                <a:solidFill>
                  <a:srgbClr val="FFC000"/>
                </a:solidFill>
                <a:latin typeface="Proxima Nova Rg" panose="02000506030000020004" pitchFamily="2" charset="0"/>
              </a:rPr>
              <a:t>725</a:t>
            </a:r>
            <a:endParaRPr lang="uk-UA" sz="6000" dirty="0">
              <a:solidFill>
                <a:srgbClr val="FFC000"/>
              </a:solidFill>
              <a:latin typeface="Proxima Nova Rg" panose="02000506030000020004" pitchFamily="2" charset="0"/>
            </a:endParaRPr>
          </a:p>
        </p:txBody>
      </p:sp>
      <p:sp>
        <p:nvSpPr>
          <p:cNvPr id="18" name="TextBox 17"/>
          <p:cNvSpPr txBox="1"/>
          <p:nvPr/>
        </p:nvSpPr>
        <p:spPr>
          <a:xfrm>
            <a:off x="1713394" y="4845950"/>
            <a:ext cx="577402" cy="1015663"/>
          </a:xfrm>
          <a:prstGeom prst="rect">
            <a:avLst/>
          </a:prstGeom>
          <a:noFill/>
        </p:spPr>
        <p:txBody>
          <a:bodyPr wrap="none" rtlCol="0">
            <a:spAutoFit/>
          </a:bodyPr>
          <a:lstStyle/>
          <a:p>
            <a:r>
              <a:rPr lang="uk-UA" sz="6000" dirty="0">
                <a:solidFill>
                  <a:srgbClr val="FFC000"/>
                </a:solidFill>
                <a:latin typeface="Proxima Nova Rg" panose="02000506030000020004" pitchFamily="2" charset="0"/>
              </a:rPr>
              <a:t>3</a:t>
            </a:r>
          </a:p>
        </p:txBody>
      </p:sp>
    </p:spTree>
    <p:extLst>
      <p:ext uri="{BB962C8B-B14F-4D97-AF65-F5344CB8AC3E}">
        <p14:creationId xmlns:p14="http://schemas.microsoft.com/office/powerpoint/2010/main" val="2520284920"/>
      </p:ext>
    </p:extLst>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C:\Users\User\Desktop\photo_2022-12-19_16-08-08.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07714" y="1241424"/>
            <a:ext cx="3029425" cy="4051895"/>
          </a:xfrm>
          <a:prstGeom prst="rect">
            <a:avLst/>
          </a:prstGeom>
          <a:noFill/>
          <a:extLst>
            <a:ext uri="{909E8E84-426E-40DD-AFC4-6F175D3DCCD1}">
              <a14:hiddenFill xmlns:a14="http://schemas.microsoft.com/office/drawing/2010/main">
                <a:solidFill>
                  <a:srgbClr val="FFFFFF"/>
                </a:solidFill>
              </a14:hiddenFill>
            </a:ext>
          </a:extLst>
        </p:spPr>
      </p:pic>
      <p:pic>
        <p:nvPicPr>
          <p:cNvPr id="3075" name="Picture 3" descr="C:\Users\User\Desktop\photo_2022-12-19_16-08-12.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029700" y="1508719"/>
            <a:ext cx="2838450" cy="3784600"/>
          </a:xfrm>
          <a:prstGeom prst="rect">
            <a:avLst/>
          </a:prstGeom>
          <a:noFill/>
          <a:extLst>
            <a:ext uri="{909E8E84-426E-40DD-AFC4-6F175D3DCCD1}">
              <a14:hiddenFill xmlns:a14="http://schemas.microsoft.com/office/drawing/2010/main">
                <a:solidFill>
                  <a:srgbClr val="FFFFFF"/>
                </a:solidFill>
              </a14:hiddenFill>
            </a:ext>
          </a:extLst>
        </p:spPr>
      </p:pic>
      <p:pic>
        <p:nvPicPr>
          <p:cNvPr id="3076" name="Picture 4" descr="C:\Users\User\Desktop\photo_2022-12-19_16-08-04.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581399" y="1790700"/>
            <a:ext cx="5250391" cy="295334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95393110"/>
      </p:ext>
    </p:extLst>
  </p:cSld>
  <p:clrMapOvr>
    <a:masterClrMapping/>
  </p:clrMapOvr>
  <mc:AlternateContent xmlns:mc="http://schemas.openxmlformats.org/markup-compatibility/2006" xmlns:p14="http://schemas.microsoft.com/office/powerpoint/2010/main">
    <mc:Choice Requires="p14">
      <p:transition spd="slow" p14:dur="1200">
        <p:dissolve/>
      </p:transition>
    </mc:Choice>
    <mc:Fallback xmlns="">
      <p:transition spd="slow">
        <p:dissolv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40"/>
            <a:ext cx="12192073" cy="6857960"/>
          </a:xfrm>
          <a:prstGeom prst="rect">
            <a:avLst/>
          </a:prstGeom>
        </p:spPr>
      </p:pic>
      <p:sp>
        <p:nvSpPr>
          <p:cNvPr id="4" name="TextBox 3"/>
          <p:cNvSpPr txBox="1"/>
          <p:nvPr/>
        </p:nvSpPr>
        <p:spPr>
          <a:xfrm>
            <a:off x="3717033" y="3740268"/>
            <a:ext cx="4758034" cy="1015663"/>
          </a:xfrm>
          <a:prstGeom prst="rect">
            <a:avLst/>
          </a:prstGeom>
          <a:ln w="28575"/>
        </p:spPr>
        <p:style>
          <a:lnRef idx="2">
            <a:schemeClr val="accent4"/>
          </a:lnRef>
          <a:fillRef idx="1">
            <a:schemeClr val="lt1"/>
          </a:fillRef>
          <a:effectRef idx="0">
            <a:schemeClr val="accent4"/>
          </a:effectRef>
          <a:fontRef idx="minor">
            <a:schemeClr val="dk1"/>
          </a:fontRef>
        </p:style>
        <p:txBody>
          <a:bodyPr wrap="none" rtlCol="0">
            <a:spAutoFit/>
          </a:bodyPr>
          <a:lstStyle/>
          <a:p>
            <a:pPr algn="ctr"/>
            <a:r>
              <a:rPr lang="uk-UA" sz="6000" dirty="0" smtClean="0">
                <a:solidFill>
                  <a:srgbClr val="182947"/>
                </a:solidFill>
                <a:latin typeface="Proxima Nova Rg" panose="02000506030000020004" pitchFamily="2" charset="0"/>
              </a:rPr>
              <a:t>Дякую за увагу!</a:t>
            </a:r>
            <a:endParaRPr lang="uk-UA" sz="6000" dirty="0">
              <a:solidFill>
                <a:srgbClr val="182947"/>
              </a:solidFill>
              <a:latin typeface="Proxima Nova Rg" panose="02000506030000020004" pitchFamily="2" charset="0"/>
            </a:endParaRPr>
          </a:p>
        </p:txBody>
      </p:sp>
    </p:spTree>
    <p:extLst>
      <p:ext uri="{BB962C8B-B14F-4D97-AF65-F5344CB8AC3E}">
        <p14:creationId xmlns:p14="http://schemas.microsoft.com/office/powerpoint/2010/main" val="2322654520"/>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9051" y="0"/>
            <a:ext cx="12258677" cy="6857960"/>
          </a:xfrm>
          <a:prstGeom prst="rect">
            <a:avLst/>
          </a:prstGeom>
        </p:spPr>
      </p:pic>
      <p:pic>
        <p:nvPicPr>
          <p:cNvPr id="6" name="Рисунок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06134" y="2127743"/>
            <a:ext cx="753535" cy="753535"/>
          </a:xfrm>
          <a:prstGeom prst="rect">
            <a:avLst/>
          </a:prstGeom>
        </p:spPr>
      </p:pic>
      <p:sp>
        <p:nvSpPr>
          <p:cNvPr id="8" name="TextBox 7"/>
          <p:cNvSpPr txBox="1"/>
          <p:nvPr/>
        </p:nvSpPr>
        <p:spPr>
          <a:xfrm>
            <a:off x="2133699" y="2127741"/>
            <a:ext cx="9890661" cy="2862322"/>
          </a:xfrm>
          <a:prstGeom prst="rect">
            <a:avLst/>
          </a:prstGeom>
          <a:noFill/>
        </p:spPr>
        <p:txBody>
          <a:bodyPr wrap="square" rtlCol="0">
            <a:spAutoFit/>
          </a:bodyPr>
          <a:lstStyle/>
          <a:p>
            <a:r>
              <a:rPr lang="uk-UA" sz="2000" b="1" dirty="0"/>
              <a:t>вул. Покровська   (239а – 267, 124-230), вул. Андріївська  (2-8), вул. Танкістів  (48-80), вул. Піщана  (1-7, 2-32), вул. Івана Сірка  (33-47, 34-42), вул. Северина Наливайка, вул. Озерна, вул. Яна </a:t>
            </a:r>
            <a:r>
              <a:rPr lang="uk-UA" sz="2000" b="1" dirty="0" err="1"/>
              <a:t>Охоцького</a:t>
            </a:r>
            <a:r>
              <a:rPr lang="uk-UA" sz="2000" b="1" dirty="0"/>
              <a:t>, вул. </a:t>
            </a:r>
            <a:r>
              <a:rPr lang="uk-UA" sz="2000" b="1" dirty="0" err="1"/>
              <a:t>Вячеслава</a:t>
            </a:r>
            <a:r>
              <a:rPr lang="uk-UA" sz="2000" b="1" dirty="0"/>
              <a:t> Малі, вул. Олександра Олеся  (1-35,2-44), вул. Петра Калнишевського   (1-41, 2-38), вул. Паркова  (1-7,2-14), вул. Литовська, вул. </a:t>
            </a:r>
            <a:r>
              <a:rPr lang="uk-UA" sz="2000" b="1" dirty="0" err="1"/>
              <a:t>Вороничів</a:t>
            </a:r>
            <a:r>
              <a:rPr lang="uk-UA" sz="2000" b="1" dirty="0"/>
              <a:t>, вул. Богдана Хмельницького, вул. Білоруська, провулок Медовий, провулок Барвистий, провулок Луговий, провулок </a:t>
            </a:r>
            <a:r>
              <a:rPr lang="uk-UA" sz="2000" b="1" dirty="0" err="1"/>
              <a:t>Паволоцький</a:t>
            </a:r>
            <a:r>
              <a:rPr lang="uk-UA" sz="2000" b="1" dirty="0"/>
              <a:t>, провулок Івана Богуна, провулок Гомельський, провулок Піщаний, провулок 2-й </a:t>
            </a:r>
            <a:r>
              <a:rPr lang="uk-UA" sz="2000" b="1" dirty="0" err="1"/>
              <a:t>Тургєнєва</a:t>
            </a:r>
            <a:r>
              <a:rPr lang="uk-UA" sz="2000" b="1" dirty="0"/>
              <a:t>, проїзд Северина Наливайка, </a:t>
            </a:r>
            <a:r>
              <a:rPr lang="uk-UA" sz="2000" b="1" dirty="0" err="1"/>
              <a:t>Крошенська</a:t>
            </a:r>
            <a:r>
              <a:rPr lang="uk-UA" sz="2000" b="1" dirty="0"/>
              <a:t> – Набережна</a:t>
            </a:r>
            <a:endParaRPr lang="ru-RU" sz="2000" dirty="0"/>
          </a:p>
        </p:txBody>
      </p:sp>
      <p:pic>
        <p:nvPicPr>
          <p:cNvPr id="10" name="Рисунок 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47577" y="4751134"/>
            <a:ext cx="812091" cy="757474"/>
          </a:xfrm>
          <a:prstGeom prst="rect">
            <a:avLst/>
          </a:prstGeom>
        </p:spPr>
      </p:pic>
      <p:sp>
        <p:nvSpPr>
          <p:cNvPr id="11" name="TextBox 10"/>
          <p:cNvSpPr txBox="1"/>
          <p:nvPr/>
        </p:nvSpPr>
        <p:spPr>
          <a:xfrm>
            <a:off x="2133697" y="4868261"/>
            <a:ext cx="3331874" cy="523220"/>
          </a:xfrm>
          <a:prstGeom prst="rect">
            <a:avLst/>
          </a:prstGeom>
          <a:noFill/>
        </p:spPr>
        <p:txBody>
          <a:bodyPr wrap="none" rtlCol="0">
            <a:spAutoFit/>
          </a:bodyPr>
          <a:lstStyle/>
          <a:p>
            <a:r>
              <a:rPr lang="uk-UA" sz="2800" dirty="0" smtClean="0">
                <a:solidFill>
                  <a:srgbClr val="182947"/>
                </a:solidFill>
                <a:latin typeface="Proxima Nova Lt" panose="02000506030000020004" pitchFamily="2" charset="0"/>
              </a:rPr>
              <a:t>Проживає на території:</a:t>
            </a:r>
            <a:endParaRPr lang="uk-UA" sz="2800" dirty="0">
              <a:solidFill>
                <a:srgbClr val="182947"/>
              </a:solidFill>
              <a:latin typeface="Proxima Nova Lt" panose="02000506030000020004" pitchFamily="2" charset="0"/>
            </a:endParaRPr>
          </a:p>
        </p:txBody>
      </p:sp>
      <p:sp>
        <p:nvSpPr>
          <p:cNvPr id="12" name="TextBox 11"/>
          <p:cNvSpPr txBox="1"/>
          <p:nvPr/>
        </p:nvSpPr>
        <p:spPr>
          <a:xfrm>
            <a:off x="5538585" y="4868261"/>
            <a:ext cx="884216" cy="523220"/>
          </a:xfrm>
          <a:prstGeom prst="rect">
            <a:avLst/>
          </a:prstGeom>
          <a:noFill/>
        </p:spPr>
        <p:txBody>
          <a:bodyPr wrap="none" rtlCol="0">
            <a:spAutoFit/>
          </a:bodyPr>
          <a:lstStyle/>
          <a:p>
            <a:r>
              <a:rPr lang="uk-UA" sz="2800" dirty="0" smtClean="0">
                <a:solidFill>
                  <a:srgbClr val="FF0000"/>
                </a:solidFill>
                <a:latin typeface="Proxima Nova Rg" panose="02000506030000020004" pitchFamily="2" charset="0"/>
              </a:rPr>
              <a:t>5100</a:t>
            </a:r>
            <a:endParaRPr lang="uk-UA" sz="2800" dirty="0">
              <a:solidFill>
                <a:srgbClr val="FF0000"/>
              </a:solidFill>
              <a:latin typeface="Proxima Nova Rg" panose="02000506030000020004" pitchFamily="2" charset="0"/>
            </a:endParaRPr>
          </a:p>
        </p:txBody>
      </p:sp>
      <p:sp>
        <p:nvSpPr>
          <p:cNvPr id="18" name="TextBox 17"/>
          <p:cNvSpPr txBox="1"/>
          <p:nvPr/>
        </p:nvSpPr>
        <p:spPr>
          <a:xfrm>
            <a:off x="569044" y="612054"/>
            <a:ext cx="6030433" cy="523220"/>
          </a:xfrm>
          <a:prstGeom prst="rect">
            <a:avLst/>
          </a:prstGeom>
          <a:noFill/>
        </p:spPr>
        <p:txBody>
          <a:bodyPr wrap="none" rtlCol="0">
            <a:spAutoFit/>
          </a:bodyPr>
          <a:lstStyle/>
          <a:p>
            <a:r>
              <a:rPr lang="uk-UA" sz="2800" dirty="0" smtClean="0">
                <a:solidFill>
                  <a:schemeClr val="bg1"/>
                </a:solidFill>
                <a:latin typeface="Proxima Nova Rg" panose="02000506030000020004" pitchFamily="2" charset="0"/>
              </a:rPr>
              <a:t>Поліцейська дільниця №7 Житомирської ТГ</a:t>
            </a:r>
            <a:endParaRPr lang="uk-UA" sz="2800" dirty="0">
              <a:solidFill>
                <a:schemeClr val="bg1"/>
              </a:solidFill>
              <a:latin typeface="Proxima Nova Rg" panose="02000506030000020004" pitchFamily="2" charset="0"/>
            </a:endParaRPr>
          </a:p>
        </p:txBody>
      </p:sp>
      <p:cxnSp>
        <p:nvCxnSpPr>
          <p:cNvPr id="19" name="Прямая соединительная линия 18"/>
          <p:cNvCxnSpPr/>
          <p:nvPr/>
        </p:nvCxnSpPr>
        <p:spPr>
          <a:xfrm flipH="1">
            <a:off x="1879253" y="1982581"/>
            <a:ext cx="17185" cy="3644023"/>
          </a:xfrm>
          <a:prstGeom prst="line">
            <a:avLst/>
          </a:prstGeom>
          <a:ln w="19050"/>
        </p:spPr>
        <p:style>
          <a:lnRef idx="2">
            <a:schemeClr val="accent4"/>
          </a:lnRef>
          <a:fillRef idx="0">
            <a:schemeClr val="accent4"/>
          </a:fillRef>
          <a:effectRef idx="1">
            <a:schemeClr val="accent4"/>
          </a:effectRef>
          <a:fontRef idx="minor">
            <a:schemeClr val="tx1"/>
          </a:fontRef>
        </p:style>
      </p:cxnSp>
      <p:sp>
        <p:nvSpPr>
          <p:cNvPr id="4" name="TextBox 3"/>
          <p:cNvSpPr txBox="1"/>
          <p:nvPr/>
        </p:nvSpPr>
        <p:spPr>
          <a:xfrm>
            <a:off x="6622303" y="4867941"/>
            <a:ext cx="1704441" cy="523220"/>
          </a:xfrm>
          <a:prstGeom prst="rect">
            <a:avLst/>
          </a:prstGeom>
          <a:noFill/>
        </p:spPr>
        <p:txBody>
          <a:bodyPr wrap="none" rtlCol="0">
            <a:spAutoFit/>
          </a:bodyPr>
          <a:lstStyle/>
          <a:p>
            <a:r>
              <a:rPr lang="uk-UA" sz="2800" dirty="0" smtClean="0">
                <a:solidFill>
                  <a:srgbClr val="182947"/>
                </a:solidFill>
                <a:latin typeface="Proxima Nova Lt" panose="02000506030000020004" pitchFamily="2" charset="0"/>
              </a:rPr>
              <a:t>мешканців</a:t>
            </a:r>
            <a:endParaRPr lang="uk-UA" sz="2800" dirty="0">
              <a:solidFill>
                <a:srgbClr val="182947"/>
              </a:solidFill>
              <a:latin typeface="Proxima Nova Lt" panose="02000506030000020004" pitchFamily="2" charset="0"/>
            </a:endParaRPr>
          </a:p>
        </p:txBody>
      </p:sp>
    </p:spTree>
    <p:extLst>
      <p:ext uri="{BB962C8B-B14F-4D97-AF65-F5344CB8AC3E}">
        <p14:creationId xmlns:p14="http://schemas.microsoft.com/office/powerpoint/2010/main" val="839602593"/>
      </p:ext>
    </p:extLst>
  </p:cSld>
  <p:clrMapOvr>
    <a:masterClrMapping/>
  </p:clrMapOvr>
  <p:transition spd="slow">
    <p:push dir="u"/>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 y="0"/>
            <a:ext cx="12192001" cy="6857960"/>
          </a:xfrm>
          <a:prstGeom prst="rect">
            <a:avLst/>
          </a:prstGeom>
        </p:spPr>
      </p:pic>
      <p:pic>
        <p:nvPicPr>
          <p:cNvPr id="5" name="Рисунок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487261" y="2590370"/>
            <a:ext cx="608740" cy="608740"/>
          </a:xfrm>
          <a:prstGeom prst="rect">
            <a:avLst/>
          </a:prstGeom>
        </p:spPr>
      </p:pic>
      <p:sp>
        <p:nvSpPr>
          <p:cNvPr id="7" name="TextBox 6"/>
          <p:cNvSpPr txBox="1"/>
          <p:nvPr/>
        </p:nvSpPr>
        <p:spPr>
          <a:xfrm>
            <a:off x="1728714" y="3428980"/>
            <a:ext cx="9134617" cy="523220"/>
          </a:xfrm>
          <a:prstGeom prst="rect">
            <a:avLst/>
          </a:prstGeom>
          <a:noFill/>
        </p:spPr>
        <p:txBody>
          <a:bodyPr wrap="none" rtlCol="0">
            <a:spAutoFit/>
          </a:bodyPr>
          <a:lstStyle/>
          <a:p>
            <a:r>
              <a:rPr lang="uk-UA" sz="2800" dirty="0" smtClean="0">
                <a:solidFill>
                  <a:srgbClr val="182947"/>
                </a:solidFill>
                <a:latin typeface="Proxima Nova Lt" panose="02000506030000020004" pitchFamily="2" charset="0"/>
              </a:rPr>
              <a:t>Розглянув матеріалів, які надійшли від територіального підрозділу</a:t>
            </a:r>
            <a:endParaRPr lang="uk-UA" sz="2800" dirty="0">
              <a:solidFill>
                <a:srgbClr val="182947"/>
              </a:solidFill>
              <a:latin typeface="Proxima Nova Lt" panose="02000506030000020004" pitchFamily="2" charset="0"/>
            </a:endParaRPr>
          </a:p>
        </p:txBody>
      </p:sp>
      <p:sp>
        <p:nvSpPr>
          <p:cNvPr id="10" name="TextBox 9"/>
          <p:cNvSpPr txBox="1"/>
          <p:nvPr/>
        </p:nvSpPr>
        <p:spPr>
          <a:xfrm>
            <a:off x="518831" y="379321"/>
            <a:ext cx="4096314" cy="954107"/>
          </a:xfrm>
          <a:prstGeom prst="rect">
            <a:avLst/>
          </a:prstGeom>
          <a:noFill/>
        </p:spPr>
        <p:txBody>
          <a:bodyPr wrap="none" rtlCol="0">
            <a:spAutoFit/>
          </a:bodyPr>
          <a:lstStyle/>
          <a:p>
            <a:r>
              <a:rPr lang="uk-UA" sz="2800" dirty="0" smtClean="0">
                <a:solidFill>
                  <a:schemeClr val="bg1"/>
                </a:solidFill>
                <a:latin typeface="Proxima Nova Rg" panose="02000506030000020004" pitchFamily="2" charset="0"/>
              </a:rPr>
              <a:t>РЕЗУЛЬТАТИ ДІЯЛЬНОСТІ ПОГ</a:t>
            </a:r>
            <a:br>
              <a:rPr lang="uk-UA" sz="2800" dirty="0" smtClean="0">
                <a:solidFill>
                  <a:schemeClr val="bg1"/>
                </a:solidFill>
                <a:latin typeface="Proxima Nova Rg" panose="02000506030000020004" pitchFamily="2" charset="0"/>
              </a:rPr>
            </a:br>
            <a:r>
              <a:rPr lang="uk-UA" sz="2800" dirty="0" smtClean="0">
                <a:solidFill>
                  <a:schemeClr val="bg1"/>
                </a:solidFill>
                <a:latin typeface="Proxima Nova Rg" panose="02000506030000020004" pitchFamily="2" charset="0"/>
              </a:rPr>
              <a:t>202</a:t>
            </a:r>
            <a:r>
              <a:rPr lang="en-US" sz="2800" dirty="0" smtClean="0">
                <a:solidFill>
                  <a:schemeClr val="bg1"/>
                </a:solidFill>
                <a:latin typeface="Proxima Nova Rg" panose="02000506030000020004" pitchFamily="2" charset="0"/>
              </a:rPr>
              <a:t>1</a:t>
            </a:r>
            <a:endParaRPr lang="uk-UA" sz="2800" dirty="0">
              <a:solidFill>
                <a:schemeClr val="bg1"/>
              </a:solidFill>
              <a:latin typeface="Proxima Nova Rg" panose="02000506030000020004" pitchFamily="2" charset="0"/>
            </a:endParaRPr>
          </a:p>
        </p:txBody>
      </p:sp>
      <p:sp>
        <p:nvSpPr>
          <p:cNvPr id="18" name="TextBox 17"/>
          <p:cNvSpPr txBox="1"/>
          <p:nvPr/>
        </p:nvSpPr>
        <p:spPr>
          <a:xfrm>
            <a:off x="5348241" y="4506588"/>
            <a:ext cx="970137" cy="1015663"/>
          </a:xfrm>
          <a:prstGeom prst="rect">
            <a:avLst/>
          </a:prstGeom>
          <a:noFill/>
        </p:spPr>
        <p:txBody>
          <a:bodyPr wrap="none" rtlCol="0">
            <a:spAutoFit/>
          </a:bodyPr>
          <a:lstStyle/>
          <a:p>
            <a:r>
              <a:rPr lang="uk-UA" sz="6000" dirty="0" smtClean="0">
                <a:solidFill>
                  <a:srgbClr val="182947"/>
                </a:solidFill>
                <a:latin typeface="Proxima Nova Rg" panose="02000506030000020004" pitchFamily="2" charset="0"/>
              </a:rPr>
              <a:t>59</a:t>
            </a:r>
            <a:endParaRPr lang="uk-UA" sz="6000" dirty="0">
              <a:solidFill>
                <a:srgbClr val="182947"/>
              </a:solidFill>
              <a:latin typeface="Proxima Nova Rg" panose="02000506030000020004" pitchFamily="2" charset="0"/>
            </a:endParaRPr>
          </a:p>
        </p:txBody>
      </p:sp>
    </p:spTree>
    <p:extLst>
      <p:ext uri="{BB962C8B-B14F-4D97-AF65-F5344CB8AC3E}">
        <p14:creationId xmlns:p14="http://schemas.microsoft.com/office/powerpoint/2010/main" val="1414773325"/>
      </p:ext>
    </p:extLst>
  </p:cSld>
  <p:clrMapOvr>
    <a:masterClrMapping/>
  </p:clrMapOvr>
  <p:transition spd="slow">
    <p:wip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10829" y="232264"/>
            <a:ext cx="12258677" cy="6857960"/>
          </a:xfrm>
          <a:prstGeom prst="rect">
            <a:avLst/>
          </a:prstGeom>
        </p:spPr>
      </p:pic>
      <p:sp>
        <p:nvSpPr>
          <p:cNvPr id="18" name="TextBox 17"/>
          <p:cNvSpPr txBox="1"/>
          <p:nvPr/>
        </p:nvSpPr>
        <p:spPr>
          <a:xfrm>
            <a:off x="260272" y="579421"/>
            <a:ext cx="3628686" cy="523220"/>
          </a:xfrm>
          <a:prstGeom prst="rect">
            <a:avLst/>
          </a:prstGeom>
          <a:noFill/>
        </p:spPr>
        <p:txBody>
          <a:bodyPr wrap="none" rtlCol="0">
            <a:spAutoFit/>
          </a:bodyPr>
          <a:lstStyle/>
          <a:p>
            <a:r>
              <a:rPr lang="uk-UA" sz="2800" dirty="0" smtClean="0">
                <a:solidFill>
                  <a:schemeClr val="bg1"/>
                </a:solidFill>
                <a:latin typeface="Proxima Nova Rg" panose="02000506030000020004" pitchFamily="2" charset="0"/>
              </a:rPr>
              <a:t>ПРОФІЛАКТИЧНА РОБОТА</a:t>
            </a:r>
            <a:endParaRPr lang="uk-UA" sz="2800" dirty="0">
              <a:solidFill>
                <a:schemeClr val="bg1"/>
              </a:solidFill>
              <a:latin typeface="Proxima Nova Rg" panose="02000506030000020004" pitchFamily="2" charset="0"/>
            </a:endParaRPr>
          </a:p>
        </p:txBody>
      </p:sp>
      <p:sp>
        <p:nvSpPr>
          <p:cNvPr id="14" name="TextBox 13"/>
          <p:cNvSpPr txBox="1"/>
          <p:nvPr/>
        </p:nvSpPr>
        <p:spPr>
          <a:xfrm>
            <a:off x="1271928" y="2112638"/>
            <a:ext cx="7800853" cy="523220"/>
          </a:xfrm>
          <a:prstGeom prst="rect">
            <a:avLst/>
          </a:prstGeom>
          <a:noFill/>
        </p:spPr>
        <p:txBody>
          <a:bodyPr wrap="none" rtlCol="0">
            <a:spAutoFit/>
          </a:bodyPr>
          <a:lstStyle/>
          <a:p>
            <a:r>
              <a:rPr lang="uk-UA" sz="2800" dirty="0">
                <a:solidFill>
                  <a:srgbClr val="182947"/>
                </a:solidFill>
                <a:latin typeface="Proxima Nova Lt" panose="02000506030000020004" pitchFamily="2" charset="0"/>
              </a:rPr>
              <a:t>у</a:t>
            </a:r>
            <a:r>
              <a:rPr lang="uk-UA" sz="2800" dirty="0" smtClean="0">
                <a:solidFill>
                  <a:srgbClr val="182947"/>
                </a:solidFill>
                <a:latin typeface="Proxima Nova Lt" panose="02000506030000020004" pitchFamily="2" charset="0"/>
              </a:rPr>
              <a:t> сфері запобігання та протидії домашньому насильству</a:t>
            </a:r>
            <a:endParaRPr lang="uk-UA" sz="2800" dirty="0">
              <a:solidFill>
                <a:srgbClr val="182947"/>
              </a:solidFill>
              <a:latin typeface="Proxima Nova Lt" panose="02000506030000020004" pitchFamily="2" charset="0"/>
            </a:endParaRPr>
          </a:p>
        </p:txBody>
      </p:sp>
      <p:cxnSp>
        <p:nvCxnSpPr>
          <p:cNvPr id="9" name="Прямая соединительная линия 8"/>
          <p:cNvCxnSpPr/>
          <p:nvPr/>
        </p:nvCxnSpPr>
        <p:spPr>
          <a:xfrm>
            <a:off x="1271927" y="2635858"/>
            <a:ext cx="9581469" cy="0"/>
          </a:xfrm>
          <a:prstGeom prst="line">
            <a:avLst/>
          </a:prstGeom>
          <a:ln w="19050"/>
        </p:spPr>
        <p:style>
          <a:lnRef idx="2">
            <a:schemeClr val="accent4"/>
          </a:lnRef>
          <a:fillRef idx="0">
            <a:schemeClr val="accent4"/>
          </a:fillRef>
          <a:effectRef idx="1">
            <a:schemeClr val="accent4"/>
          </a:effectRef>
          <a:fontRef idx="minor">
            <a:schemeClr val="tx1"/>
          </a:fontRef>
        </p:style>
      </p:cxnSp>
      <p:pic>
        <p:nvPicPr>
          <p:cNvPr id="16" name="Рисунок 1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14199" y="3151126"/>
            <a:ext cx="710003" cy="708615"/>
          </a:xfrm>
          <a:prstGeom prst="rect">
            <a:avLst/>
          </a:prstGeom>
        </p:spPr>
      </p:pic>
      <p:sp>
        <p:nvSpPr>
          <p:cNvPr id="17" name="TextBox 16"/>
          <p:cNvSpPr txBox="1"/>
          <p:nvPr/>
        </p:nvSpPr>
        <p:spPr>
          <a:xfrm>
            <a:off x="1370268" y="3279604"/>
            <a:ext cx="3554114" cy="707886"/>
          </a:xfrm>
          <a:prstGeom prst="rect">
            <a:avLst/>
          </a:prstGeom>
          <a:noFill/>
        </p:spPr>
        <p:txBody>
          <a:bodyPr wrap="none" rtlCol="0">
            <a:spAutoFit/>
          </a:bodyPr>
          <a:lstStyle/>
          <a:p>
            <a:r>
              <a:rPr lang="uk-UA" sz="2000" dirty="0" smtClean="0">
                <a:solidFill>
                  <a:srgbClr val="182947"/>
                </a:solidFill>
                <a:latin typeface="Proxima Nova Lt" panose="02000506030000020004" pitchFamily="2" charset="0"/>
              </a:rPr>
              <a:t>Перевірено осіб,</a:t>
            </a:r>
          </a:p>
          <a:p>
            <a:r>
              <a:rPr lang="uk-UA" sz="2000" dirty="0" smtClean="0">
                <a:solidFill>
                  <a:srgbClr val="182947"/>
                </a:solidFill>
                <a:latin typeface="Proxima Nova Lt" panose="02000506030000020004" pitchFamily="2" charset="0"/>
              </a:rPr>
              <a:t>що вчиняють домашнє насильство</a:t>
            </a:r>
            <a:endParaRPr lang="uk-UA" sz="2000" dirty="0">
              <a:solidFill>
                <a:srgbClr val="182947"/>
              </a:solidFill>
              <a:latin typeface="Proxima Nova Lt" panose="02000506030000020004" pitchFamily="2" charset="0"/>
            </a:endParaRPr>
          </a:p>
        </p:txBody>
      </p:sp>
      <p:sp>
        <p:nvSpPr>
          <p:cNvPr id="19" name="TextBox 18"/>
          <p:cNvSpPr txBox="1"/>
          <p:nvPr/>
        </p:nvSpPr>
        <p:spPr>
          <a:xfrm>
            <a:off x="1426374" y="5323822"/>
            <a:ext cx="3483069" cy="707886"/>
          </a:xfrm>
          <a:prstGeom prst="rect">
            <a:avLst/>
          </a:prstGeom>
          <a:noFill/>
        </p:spPr>
        <p:txBody>
          <a:bodyPr wrap="none" rtlCol="0">
            <a:spAutoFit/>
          </a:bodyPr>
          <a:lstStyle/>
          <a:p>
            <a:r>
              <a:rPr lang="uk-UA" sz="2000" dirty="0" smtClean="0">
                <a:solidFill>
                  <a:srgbClr val="182947"/>
                </a:solidFill>
                <a:latin typeface="Proxima Nova Lt" panose="02000506030000020004" pitchFamily="2" charset="0"/>
              </a:rPr>
              <a:t>Винесено термінових заборонних</a:t>
            </a:r>
          </a:p>
          <a:p>
            <a:r>
              <a:rPr lang="uk-UA" sz="2000" dirty="0" smtClean="0">
                <a:solidFill>
                  <a:srgbClr val="182947"/>
                </a:solidFill>
                <a:latin typeface="Proxima Nova Lt" panose="02000506030000020004" pitchFamily="2" charset="0"/>
              </a:rPr>
              <a:t>приписів стосовно кривдників</a:t>
            </a:r>
            <a:endParaRPr lang="uk-UA" sz="2000" dirty="0">
              <a:solidFill>
                <a:srgbClr val="182947"/>
              </a:solidFill>
              <a:latin typeface="Proxima Nova Lt" panose="02000506030000020004" pitchFamily="2" charset="0"/>
            </a:endParaRPr>
          </a:p>
        </p:txBody>
      </p:sp>
      <p:pic>
        <p:nvPicPr>
          <p:cNvPr id="20" name="Рисунок 1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55176" y="5349571"/>
            <a:ext cx="614349" cy="614349"/>
          </a:xfrm>
          <a:prstGeom prst="rect">
            <a:avLst/>
          </a:prstGeom>
        </p:spPr>
      </p:pic>
      <p:pic>
        <p:nvPicPr>
          <p:cNvPr id="21" name="Рисунок 26"/>
          <p:cNvPicPr>
            <a:picLocks noChangeAspect="1"/>
          </p:cNvPicPr>
          <p:nvPr/>
        </p:nvPicPr>
        <p:blipFill>
          <a:blip r:embed="rId5" cstate="print">
            <a:duotone>
              <a:schemeClr val="accent5">
                <a:shade val="45000"/>
                <a:satMod val="135000"/>
              </a:schemeClr>
              <a:prstClr val="white"/>
            </a:duotone>
            <a:lum bright="-40000" contrast="-40000"/>
          </a:blip>
          <a:srcRect/>
          <a:stretch>
            <a:fillRect/>
          </a:stretch>
        </p:blipFill>
        <p:spPr bwMode="auto">
          <a:xfrm>
            <a:off x="6763219" y="3290654"/>
            <a:ext cx="619832" cy="624232"/>
          </a:xfrm>
          <a:prstGeom prst="rect">
            <a:avLst/>
          </a:prstGeom>
          <a:noFill/>
          <a:ln w="9525">
            <a:noFill/>
            <a:miter lim="800000"/>
            <a:headEnd/>
            <a:tailEnd/>
          </a:ln>
        </p:spPr>
      </p:pic>
      <p:sp>
        <p:nvSpPr>
          <p:cNvPr id="22" name="TextBox 21"/>
          <p:cNvSpPr txBox="1"/>
          <p:nvPr/>
        </p:nvSpPr>
        <p:spPr>
          <a:xfrm>
            <a:off x="7529118" y="3461189"/>
            <a:ext cx="2724079" cy="400110"/>
          </a:xfrm>
          <a:prstGeom prst="rect">
            <a:avLst/>
          </a:prstGeom>
          <a:noFill/>
        </p:spPr>
        <p:txBody>
          <a:bodyPr wrap="none" rtlCol="0">
            <a:spAutoFit/>
          </a:bodyPr>
          <a:lstStyle/>
          <a:p>
            <a:r>
              <a:rPr lang="uk-UA" sz="2000" dirty="0" smtClean="0">
                <a:solidFill>
                  <a:srgbClr val="182947"/>
                </a:solidFill>
                <a:latin typeface="Proxima Nova Lt" panose="02000506030000020004" pitchFamily="2" charset="0"/>
              </a:rPr>
              <a:t>Кривдників взято на облік</a:t>
            </a:r>
            <a:endParaRPr lang="uk-UA" sz="2000" dirty="0">
              <a:solidFill>
                <a:srgbClr val="182947"/>
              </a:solidFill>
              <a:latin typeface="Proxima Nova Lt" panose="02000506030000020004" pitchFamily="2" charset="0"/>
            </a:endParaRPr>
          </a:p>
        </p:txBody>
      </p:sp>
      <p:sp>
        <p:nvSpPr>
          <p:cNvPr id="23" name="TextBox 22"/>
          <p:cNvSpPr txBox="1"/>
          <p:nvPr/>
        </p:nvSpPr>
        <p:spPr>
          <a:xfrm>
            <a:off x="7528048" y="5405896"/>
            <a:ext cx="3581430" cy="923330"/>
          </a:xfrm>
          <a:prstGeom prst="rect">
            <a:avLst/>
          </a:prstGeom>
          <a:noFill/>
        </p:spPr>
        <p:txBody>
          <a:bodyPr wrap="none" rtlCol="0">
            <a:spAutoFit/>
          </a:bodyPr>
          <a:lstStyle/>
          <a:p>
            <a:r>
              <a:rPr lang="uk-UA" dirty="0" smtClean="0">
                <a:solidFill>
                  <a:srgbClr val="182947"/>
                </a:solidFill>
                <a:latin typeface="Proxima Nova Lt" panose="02000506030000020004" pitchFamily="2" charset="0"/>
              </a:rPr>
              <a:t>Складено адміністративних протоколів</a:t>
            </a:r>
          </a:p>
          <a:p>
            <a:r>
              <a:rPr lang="uk-UA" dirty="0">
                <a:solidFill>
                  <a:srgbClr val="182947"/>
                </a:solidFill>
                <a:latin typeface="Proxima Nova Lt" panose="02000506030000020004" pitchFamily="2" charset="0"/>
              </a:rPr>
              <a:t>з</a:t>
            </a:r>
            <a:r>
              <a:rPr lang="uk-UA" dirty="0" smtClean="0">
                <a:solidFill>
                  <a:srgbClr val="182947"/>
                </a:solidFill>
                <a:latin typeface="Proxima Nova Lt" panose="02000506030000020004" pitchFamily="2" charset="0"/>
              </a:rPr>
              <a:t>а порушення ст. 173-2 КУпАП</a:t>
            </a:r>
          </a:p>
          <a:p>
            <a:r>
              <a:rPr lang="uk-UA" dirty="0" smtClean="0">
                <a:solidFill>
                  <a:srgbClr val="182947"/>
                </a:solidFill>
                <a:latin typeface="Proxima Nova Lt" panose="02000506030000020004" pitchFamily="2" charset="0"/>
              </a:rPr>
              <a:t>«</a:t>
            </a:r>
            <a:r>
              <a:rPr lang="ru-RU" dirty="0" err="1">
                <a:solidFill>
                  <a:srgbClr val="182947"/>
                </a:solidFill>
                <a:latin typeface="Proxima Nova Lt" panose="02000506030000020004" pitchFamily="2" charset="0"/>
              </a:rPr>
              <a:t>Вчинення</a:t>
            </a:r>
            <a:r>
              <a:rPr lang="ru-RU" dirty="0">
                <a:solidFill>
                  <a:srgbClr val="182947"/>
                </a:solidFill>
                <a:latin typeface="Proxima Nova Lt" panose="02000506030000020004" pitchFamily="2" charset="0"/>
              </a:rPr>
              <a:t> </a:t>
            </a:r>
            <a:r>
              <a:rPr lang="ru-RU" dirty="0" err="1">
                <a:solidFill>
                  <a:srgbClr val="182947"/>
                </a:solidFill>
                <a:latin typeface="Proxima Nova Lt" panose="02000506030000020004" pitchFamily="2" charset="0"/>
              </a:rPr>
              <a:t>домашнього</a:t>
            </a:r>
            <a:r>
              <a:rPr lang="ru-RU" dirty="0">
                <a:solidFill>
                  <a:srgbClr val="182947"/>
                </a:solidFill>
                <a:latin typeface="Proxima Nova Lt" panose="02000506030000020004" pitchFamily="2" charset="0"/>
              </a:rPr>
              <a:t> </a:t>
            </a:r>
            <a:r>
              <a:rPr lang="ru-RU" dirty="0" err="1" smtClean="0">
                <a:solidFill>
                  <a:srgbClr val="182947"/>
                </a:solidFill>
                <a:latin typeface="Proxima Nova Lt" panose="02000506030000020004" pitchFamily="2" charset="0"/>
              </a:rPr>
              <a:t>насильства</a:t>
            </a:r>
            <a:r>
              <a:rPr lang="ru-RU" dirty="0" smtClean="0">
                <a:solidFill>
                  <a:srgbClr val="182947"/>
                </a:solidFill>
                <a:latin typeface="Proxima Nova Lt" panose="02000506030000020004" pitchFamily="2" charset="0"/>
              </a:rPr>
              <a:t>» </a:t>
            </a:r>
            <a:endParaRPr lang="uk-UA" dirty="0">
              <a:solidFill>
                <a:srgbClr val="182947"/>
              </a:solidFill>
              <a:latin typeface="Proxima Nova Lt" panose="02000506030000020004" pitchFamily="2" charset="0"/>
            </a:endParaRPr>
          </a:p>
        </p:txBody>
      </p:sp>
      <p:pic>
        <p:nvPicPr>
          <p:cNvPr id="15" name="Рисунок 14"/>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684246" y="5279098"/>
            <a:ext cx="797335" cy="797334"/>
          </a:xfrm>
          <a:prstGeom prst="rect">
            <a:avLst/>
          </a:prstGeom>
        </p:spPr>
      </p:pic>
      <p:sp>
        <p:nvSpPr>
          <p:cNvPr id="25" name="TextBox 24"/>
          <p:cNvSpPr txBox="1"/>
          <p:nvPr/>
        </p:nvSpPr>
        <p:spPr>
          <a:xfrm>
            <a:off x="6867949" y="3896139"/>
            <a:ext cx="367408" cy="523220"/>
          </a:xfrm>
          <a:prstGeom prst="rect">
            <a:avLst/>
          </a:prstGeom>
          <a:noFill/>
        </p:spPr>
        <p:txBody>
          <a:bodyPr wrap="none" rtlCol="0">
            <a:spAutoFit/>
          </a:bodyPr>
          <a:lstStyle/>
          <a:p>
            <a:r>
              <a:rPr lang="uk-UA" sz="2800" dirty="0" smtClean="0">
                <a:solidFill>
                  <a:srgbClr val="182947"/>
                </a:solidFill>
                <a:latin typeface="Proxima Nova Rg" panose="02000506030000020004" pitchFamily="2" charset="0"/>
              </a:rPr>
              <a:t>7</a:t>
            </a:r>
            <a:endParaRPr lang="uk-UA" sz="2800" dirty="0">
              <a:solidFill>
                <a:srgbClr val="182947"/>
              </a:solidFill>
              <a:latin typeface="Proxima Nova Rg" panose="02000506030000020004" pitchFamily="2" charset="0"/>
            </a:endParaRPr>
          </a:p>
        </p:txBody>
      </p:sp>
      <p:sp>
        <p:nvSpPr>
          <p:cNvPr id="28" name="TextBox 27"/>
          <p:cNvSpPr txBox="1"/>
          <p:nvPr/>
        </p:nvSpPr>
        <p:spPr>
          <a:xfrm>
            <a:off x="685496" y="3987490"/>
            <a:ext cx="367408" cy="523220"/>
          </a:xfrm>
          <a:prstGeom prst="rect">
            <a:avLst/>
          </a:prstGeom>
          <a:noFill/>
        </p:spPr>
        <p:txBody>
          <a:bodyPr wrap="none" rtlCol="0">
            <a:spAutoFit/>
          </a:bodyPr>
          <a:lstStyle/>
          <a:p>
            <a:r>
              <a:rPr lang="uk-UA" sz="2800" dirty="0">
                <a:solidFill>
                  <a:srgbClr val="182947"/>
                </a:solidFill>
                <a:latin typeface="Proxima Nova Rg" panose="02000506030000020004" pitchFamily="2" charset="0"/>
              </a:rPr>
              <a:t>7</a:t>
            </a:r>
          </a:p>
        </p:txBody>
      </p:sp>
      <p:pic>
        <p:nvPicPr>
          <p:cNvPr id="29" name="Рисунок 28"/>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684246" y="5275801"/>
            <a:ext cx="797335" cy="797334"/>
          </a:xfrm>
          <a:prstGeom prst="rect">
            <a:avLst/>
          </a:prstGeom>
        </p:spPr>
      </p:pic>
      <p:sp>
        <p:nvSpPr>
          <p:cNvPr id="3" name="TextBox 2"/>
          <p:cNvSpPr txBox="1"/>
          <p:nvPr/>
        </p:nvSpPr>
        <p:spPr>
          <a:xfrm>
            <a:off x="685498" y="6119160"/>
            <a:ext cx="527631" cy="584775"/>
          </a:xfrm>
          <a:prstGeom prst="rect">
            <a:avLst/>
          </a:prstGeom>
          <a:noFill/>
        </p:spPr>
        <p:txBody>
          <a:bodyPr wrap="square" rtlCol="0">
            <a:spAutoFit/>
          </a:bodyPr>
          <a:lstStyle/>
          <a:p>
            <a:r>
              <a:rPr lang="uk-UA" sz="3200" dirty="0" smtClean="0"/>
              <a:t>3</a:t>
            </a:r>
            <a:endParaRPr lang="ru-RU" sz="3200" dirty="0"/>
          </a:p>
        </p:txBody>
      </p:sp>
      <p:sp>
        <p:nvSpPr>
          <p:cNvPr id="4" name="TextBox 3"/>
          <p:cNvSpPr txBox="1"/>
          <p:nvPr/>
        </p:nvSpPr>
        <p:spPr>
          <a:xfrm>
            <a:off x="6701283" y="6204389"/>
            <a:ext cx="606632" cy="523220"/>
          </a:xfrm>
          <a:prstGeom prst="rect">
            <a:avLst/>
          </a:prstGeom>
          <a:noFill/>
        </p:spPr>
        <p:txBody>
          <a:bodyPr wrap="square" rtlCol="0">
            <a:spAutoFit/>
          </a:bodyPr>
          <a:lstStyle/>
          <a:p>
            <a:r>
              <a:rPr lang="uk-UA" sz="2800" dirty="0"/>
              <a:t>8</a:t>
            </a:r>
            <a:endParaRPr lang="ru-RU" sz="2800" dirty="0"/>
          </a:p>
        </p:txBody>
      </p:sp>
    </p:spTree>
    <p:extLst>
      <p:ext uri="{BB962C8B-B14F-4D97-AF65-F5344CB8AC3E}">
        <p14:creationId xmlns:p14="http://schemas.microsoft.com/office/powerpoint/2010/main" val="3206912471"/>
      </p:ext>
    </p:extLst>
  </p:cSld>
  <p:clrMapOvr>
    <a:masterClrMapping/>
  </p:clrMapOvr>
  <p:transition spd="slow">
    <p:randomBar dir="vert"/>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6677" y="-950664"/>
            <a:ext cx="12258677" cy="6857960"/>
          </a:xfrm>
          <a:prstGeom prst="rect">
            <a:avLst/>
          </a:prstGeom>
        </p:spPr>
      </p:pic>
      <p:sp>
        <p:nvSpPr>
          <p:cNvPr id="18" name="TextBox 17"/>
          <p:cNvSpPr txBox="1"/>
          <p:nvPr/>
        </p:nvSpPr>
        <p:spPr>
          <a:xfrm>
            <a:off x="260272" y="579421"/>
            <a:ext cx="3628686" cy="523220"/>
          </a:xfrm>
          <a:prstGeom prst="rect">
            <a:avLst/>
          </a:prstGeom>
          <a:noFill/>
        </p:spPr>
        <p:txBody>
          <a:bodyPr wrap="none" rtlCol="0">
            <a:spAutoFit/>
          </a:bodyPr>
          <a:lstStyle/>
          <a:p>
            <a:r>
              <a:rPr lang="uk-UA" sz="2800" dirty="0" smtClean="0">
                <a:solidFill>
                  <a:schemeClr val="bg1"/>
                </a:solidFill>
                <a:latin typeface="Proxima Nova Rg" panose="02000506030000020004" pitchFamily="2" charset="0"/>
              </a:rPr>
              <a:t>ПРОФІЛАКТИЧНА РОБОТА</a:t>
            </a:r>
            <a:endParaRPr lang="uk-UA" sz="2800" dirty="0">
              <a:solidFill>
                <a:schemeClr val="bg1"/>
              </a:solidFill>
              <a:latin typeface="Proxima Nova Rg" panose="02000506030000020004" pitchFamily="2" charset="0"/>
            </a:endParaRPr>
          </a:p>
        </p:txBody>
      </p:sp>
      <p:sp>
        <p:nvSpPr>
          <p:cNvPr id="5" name="TextBox 4"/>
          <p:cNvSpPr txBox="1"/>
          <p:nvPr/>
        </p:nvSpPr>
        <p:spPr>
          <a:xfrm>
            <a:off x="260274" y="1834599"/>
            <a:ext cx="4089004" cy="523220"/>
          </a:xfrm>
          <a:prstGeom prst="rect">
            <a:avLst/>
          </a:prstGeom>
          <a:noFill/>
        </p:spPr>
        <p:txBody>
          <a:bodyPr wrap="none" rtlCol="0">
            <a:spAutoFit/>
          </a:bodyPr>
          <a:lstStyle/>
          <a:p>
            <a:r>
              <a:rPr lang="uk-UA" sz="2800" dirty="0">
                <a:solidFill>
                  <a:srgbClr val="182947"/>
                </a:solidFill>
                <a:latin typeface="Proxima Nova Lt" panose="02000506030000020004" pitchFamily="2" charset="0"/>
              </a:rPr>
              <a:t>у</a:t>
            </a:r>
            <a:r>
              <a:rPr lang="uk-UA" sz="2800" dirty="0" smtClean="0">
                <a:solidFill>
                  <a:srgbClr val="182947"/>
                </a:solidFill>
                <a:latin typeface="Proxima Nova Lt" panose="02000506030000020004" pitchFamily="2" charset="0"/>
              </a:rPr>
              <a:t> сфері громадської безпеки</a:t>
            </a:r>
            <a:endParaRPr lang="uk-UA" sz="2800" dirty="0">
              <a:solidFill>
                <a:srgbClr val="182947"/>
              </a:solidFill>
              <a:latin typeface="Proxima Nova Lt" panose="02000506030000020004" pitchFamily="2" charset="0"/>
            </a:endParaRPr>
          </a:p>
        </p:txBody>
      </p:sp>
      <p:cxnSp>
        <p:nvCxnSpPr>
          <p:cNvPr id="6" name="Прямая соединительная линия 5"/>
          <p:cNvCxnSpPr/>
          <p:nvPr/>
        </p:nvCxnSpPr>
        <p:spPr>
          <a:xfrm flipV="1">
            <a:off x="260272" y="2357821"/>
            <a:ext cx="6912117" cy="2129"/>
          </a:xfrm>
          <a:prstGeom prst="line">
            <a:avLst/>
          </a:prstGeom>
          <a:ln w="19050"/>
        </p:spPr>
        <p:style>
          <a:lnRef idx="2">
            <a:schemeClr val="accent4"/>
          </a:lnRef>
          <a:fillRef idx="0">
            <a:schemeClr val="accent4"/>
          </a:fillRef>
          <a:effectRef idx="1">
            <a:schemeClr val="accent4"/>
          </a:effectRef>
          <a:fontRef idx="minor">
            <a:schemeClr val="tx1"/>
          </a:fontRef>
        </p:style>
      </p:cxnSp>
      <p:sp>
        <p:nvSpPr>
          <p:cNvPr id="10" name="TextBox 9"/>
          <p:cNvSpPr txBox="1"/>
          <p:nvPr/>
        </p:nvSpPr>
        <p:spPr>
          <a:xfrm>
            <a:off x="260273" y="3808609"/>
            <a:ext cx="9820988" cy="646331"/>
          </a:xfrm>
          <a:prstGeom prst="rect">
            <a:avLst/>
          </a:prstGeom>
          <a:noFill/>
        </p:spPr>
        <p:txBody>
          <a:bodyPr wrap="square" rtlCol="0">
            <a:spAutoFit/>
          </a:bodyPr>
          <a:lstStyle/>
          <a:p>
            <a:r>
              <a:rPr lang="uk-UA" dirty="0" smtClean="0">
                <a:solidFill>
                  <a:srgbClr val="182947"/>
                </a:solidFill>
                <a:latin typeface="Proxima Nova Rg" panose="02000506030000020004" pitchFamily="2" charset="0"/>
              </a:rPr>
              <a:t>СТ. 173 </a:t>
            </a:r>
            <a:r>
              <a:rPr lang="uk-UA" dirty="0" smtClean="0">
                <a:solidFill>
                  <a:srgbClr val="182947"/>
                </a:solidFill>
                <a:latin typeface="Proxima Nova Rg" panose="02000506030000020004" pitchFamily="2" charset="0"/>
              </a:rPr>
              <a:t>КУпАП</a:t>
            </a:r>
          </a:p>
          <a:p>
            <a:r>
              <a:rPr lang="uk-UA" dirty="0" smtClean="0">
                <a:solidFill>
                  <a:srgbClr val="182947"/>
                </a:solidFill>
                <a:latin typeface="Proxima Nova Lt" panose="02000506030000020004" pitchFamily="2" charset="0"/>
              </a:rPr>
              <a:t>Дрібне хуліганство</a:t>
            </a:r>
            <a:endParaRPr lang="uk-UA" dirty="0" smtClean="0">
              <a:solidFill>
                <a:srgbClr val="182947"/>
              </a:solidFill>
              <a:latin typeface="Proxima Nova Lt" panose="02000506030000020004" pitchFamily="2" charset="0"/>
            </a:endParaRPr>
          </a:p>
        </p:txBody>
      </p:sp>
      <p:sp>
        <p:nvSpPr>
          <p:cNvPr id="12" name="TextBox 11"/>
          <p:cNvSpPr txBox="1"/>
          <p:nvPr/>
        </p:nvSpPr>
        <p:spPr>
          <a:xfrm>
            <a:off x="260273" y="4614596"/>
            <a:ext cx="4531497" cy="646331"/>
          </a:xfrm>
          <a:prstGeom prst="rect">
            <a:avLst/>
          </a:prstGeom>
          <a:noFill/>
        </p:spPr>
        <p:txBody>
          <a:bodyPr wrap="none" rtlCol="0">
            <a:spAutoFit/>
          </a:bodyPr>
          <a:lstStyle/>
          <a:p>
            <a:r>
              <a:rPr lang="uk-UA" dirty="0" smtClean="0">
                <a:solidFill>
                  <a:srgbClr val="182947"/>
                </a:solidFill>
                <a:latin typeface="Proxima Nova Rg" panose="02000506030000020004" pitchFamily="2" charset="0"/>
              </a:rPr>
              <a:t>СТ. 175-1 КУпАП</a:t>
            </a:r>
          </a:p>
          <a:p>
            <a:r>
              <a:rPr lang="ru-RU" dirty="0" err="1">
                <a:solidFill>
                  <a:srgbClr val="182947"/>
                </a:solidFill>
                <a:latin typeface="Proxima Nova Lt" panose="02000506030000020004" pitchFamily="2" charset="0"/>
              </a:rPr>
              <a:t>Куріння</a:t>
            </a:r>
            <a:r>
              <a:rPr lang="ru-RU" dirty="0">
                <a:solidFill>
                  <a:srgbClr val="182947"/>
                </a:solidFill>
                <a:latin typeface="Proxima Nova Lt" panose="02000506030000020004" pitchFamily="2" charset="0"/>
              </a:rPr>
              <a:t> </a:t>
            </a:r>
            <a:r>
              <a:rPr lang="ru-RU" dirty="0" err="1">
                <a:solidFill>
                  <a:srgbClr val="182947"/>
                </a:solidFill>
                <a:latin typeface="Proxima Nova Lt" panose="02000506030000020004" pitchFamily="2" charset="0"/>
              </a:rPr>
              <a:t>тютюнових</a:t>
            </a:r>
            <a:r>
              <a:rPr lang="ru-RU" dirty="0">
                <a:solidFill>
                  <a:srgbClr val="182947"/>
                </a:solidFill>
                <a:latin typeface="Proxima Nova Lt" panose="02000506030000020004" pitchFamily="2" charset="0"/>
              </a:rPr>
              <a:t> </a:t>
            </a:r>
            <a:r>
              <a:rPr lang="ru-RU" dirty="0" err="1">
                <a:solidFill>
                  <a:srgbClr val="182947"/>
                </a:solidFill>
                <a:latin typeface="Proxima Nova Lt" panose="02000506030000020004" pitchFamily="2" charset="0"/>
              </a:rPr>
              <a:t>виробів</a:t>
            </a:r>
            <a:r>
              <a:rPr lang="ru-RU" dirty="0">
                <a:solidFill>
                  <a:srgbClr val="182947"/>
                </a:solidFill>
                <a:latin typeface="Proxima Nova Lt" panose="02000506030000020004" pitchFamily="2" charset="0"/>
              </a:rPr>
              <a:t> у </a:t>
            </a:r>
            <a:r>
              <a:rPr lang="ru-RU" dirty="0" err="1">
                <a:solidFill>
                  <a:srgbClr val="182947"/>
                </a:solidFill>
                <a:latin typeface="Proxima Nova Lt" panose="02000506030000020004" pitchFamily="2" charset="0"/>
              </a:rPr>
              <a:t>заборонених</a:t>
            </a:r>
            <a:r>
              <a:rPr lang="ru-RU" dirty="0">
                <a:solidFill>
                  <a:srgbClr val="182947"/>
                </a:solidFill>
                <a:latin typeface="Proxima Nova Lt" panose="02000506030000020004" pitchFamily="2" charset="0"/>
              </a:rPr>
              <a:t> </a:t>
            </a:r>
            <a:r>
              <a:rPr lang="ru-RU" dirty="0" err="1" smtClean="0">
                <a:solidFill>
                  <a:srgbClr val="182947"/>
                </a:solidFill>
                <a:latin typeface="Proxima Nova Lt" panose="02000506030000020004" pitchFamily="2" charset="0"/>
              </a:rPr>
              <a:t>місцях</a:t>
            </a:r>
            <a:endParaRPr lang="ru-RU" dirty="0">
              <a:solidFill>
                <a:srgbClr val="182947"/>
              </a:solidFill>
              <a:latin typeface="Proxima Nova Lt" panose="02000506030000020004" pitchFamily="2" charset="0"/>
            </a:endParaRPr>
          </a:p>
        </p:txBody>
      </p:sp>
      <p:sp>
        <p:nvSpPr>
          <p:cNvPr id="16" name="TextBox 15"/>
          <p:cNvSpPr txBox="1"/>
          <p:nvPr/>
        </p:nvSpPr>
        <p:spPr>
          <a:xfrm>
            <a:off x="260272" y="5362430"/>
            <a:ext cx="7865102" cy="923330"/>
          </a:xfrm>
          <a:prstGeom prst="rect">
            <a:avLst/>
          </a:prstGeom>
          <a:noFill/>
        </p:spPr>
        <p:txBody>
          <a:bodyPr wrap="none" rtlCol="0">
            <a:spAutoFit/>
          </a:bodyPr>
          <a:lstStyle/>
          <a:p>
            <a:r>
              <a:rPr lang="uk-UA" dirty="0" smtClean="0">
                <a:solidFill>
                  <a:srgbClr val="182947"/>
                </a:solidFill>
                <a:latin typeface="Proxima Nova Rg" panose="02000506030000020004" pitchFamily="2" charset="0"/>
              </a:rPr>
              <a:t>СТ. 178 КУпАП</a:t>
            </a:r>
          </a:p>
          <a:p>
            <a:r>
              <a:rPr lang="ru-RU" dirty="0" err="1">
                <a:solidFill>
                  <a:srgbClr val="182947"/>
                </a:solidFill>
                <a:latin typeface="Proxima Nova Lt" panose="02000506030000020004" pitchFamily="2" charset="0"/>
              </a:rPr>
              <a:t>Розпивання</a:t>
            </a:r>
            <a:r>
              <a:rPr lang="ru-RU" dirty="0">
                <a:solidFill>
                  <a:srgbClr val="182947"/>
                </a:solidFill>
                <a:latin typeface="Proxima Nova Lt" panose="02000506030000020004" pitchFamily="2" charset="0"/>
              </a:rPr>
              <a:t> пива, </a:t>
            </a:r>
            <a:r>
              <a:rPr lang="ru-RU" dirty="0" err="1">
                <a:solidFill>
                  <a:srgbClr val="182947"/>
                </a:solidFill>
                <a:latin typeface="Proxima Nova Lt" panose="02000506030000020004" pitchFamily="2" charset="0"/>
              </a:rPr>
              <a:t>алкогольних</a:t>
            </a:r>
            <a:r>
              <a:rPr lang="ru-RU" dirty="0">
                <a:solidFill>
                  <a:srgbClr val="182947"/>
                </a:solidFill>
                <a:latin typeface="Proxima Nova Lt" panose="02000506030000020004" pitchFamily="2" charset="0"/>
              </a:rPr>
              <a:t>, </a:t>
            </a:r>
            <a:r>
              <a:rPr lang="ru-RU" dirty="0" err="1">
                <a:solidFill>
                  <a:srgbClr val="182947"/>
                </a:solidFill>
                <a:latin typeface="Proxima Nova Lt" panose="02000506030000020004" pitchFamily="2" charset="0"/>
              </a:rPr>
              <a:t>слабоалкогольних</a:t>
            </a:r>
            <a:r>
              <a:rPr lang="ru-RU" dirty="0">
                <a:solidFill>
                  <a:srgbClr val="182947"/>
                </a:solidFill>
                <a:latin typeface="Proxima Nova Lt" panose="02000506030000020004" pitchFamily="2" charset="0"/>
              </a:rPr>
              <a:t> </a:t>
            </a:r>
            <a:r>
              <a:rPr lang="ru-RU" dirty="0" err="1">
                <a:solidFill>
                  <a:srgbClr val="182947"/>
                </a:solidFill>
                <a:latin typeface="Proxima Nova Lt" panose="02000506030000020004" pitchFamily="2" charset="0"/>
              </a:rPr>
              <a:t>напоїв</a:t>
            </a:r>
            <a:r>
              <a:rPr lang="ru-RU" dirty="0">
                <a:solidFill>
                  <a:srgbClr val="182947"/>
                </a:solidFill>
                <a:latin typeface="Proxima Nova Lt" panose="02000506030000020004" pitchFamily="2" charset="0"/>
              </a:rPr>
              <a:t> у </a:t>
            </a:r>
            <a:r>
              <a:rPr lang="ru-RU" dirty="0" err="1">
                <a:solidFill>
                  <a:srgbClr val="182947"/>
                </a:solidFill>
                <a:latin typeface="Proxima Nova Lt" panose="02000506030000020004" pitchFamily="2" charset="0"/>
              </a:rPr>
              <a:t>заборонених</a:t>
            </a:r>
            <a:r>
              <a:rPr lang="ru-RU" dirty="0">
                <a:solidFill>
                  <a:srgbClr val="182947"/>
                </a:solidFill>
                <a:latin typeface="Proxima Nova Lt" panose="02000506030000020004" pitchFamily="2" charset="0"/>
              </a:rPr>
              <a:t> законом </a:t>
            </a:r>
            <a:r>
              <a:rPr lang="ru-RU" dirty="0" err="1" smtClean="0">
                <a:solidFill>
                  <a:srgbClr val="182947"/>
                </a:solidFill>
                <a:latin typeface="Proxima Nova Lt" panose="02000506030000020004" pitchFamily="2" charset="0"/>
              </a:rPr>
              <a:t>місцях</a:t>
            </a:r>
            <a:endParaRPr lang="ru-RU" dirty="0" smtClean="0">
              <a:solidFill>
                <a:srgbClr val="182947"/>
              </a:solidFill>
              <a:latin typeface="Proxima Nova Lt" panose="02000506030000020004" pitchFamily="2" charset="0"/>
            </a:endParaRPr>
          </a:p>
          <a:p>
            <a:r>
              <a:rPr lang="ru-RU" dirty="0" err="1" smtClean="0">
                <a:solidFill>
                  <a:srgbClr val="182947"/>
                </a:solidFill>
                <a:latin typeface="Proxima Nova Lt" panose="02000506030000020004" pitchFamily="2" charset="0"/>
              </a:rPr>
              <a:t>або</a:t>
            </a:r>
            <a:r>
              <a:rPr lang="ru-RU" dirty="0" smtClean="0">
                <a:solidFill>
                  <a:srgbClr val="182947"/>
                </a:solidFill>
                <a:latin typeface="Proxima Nova Lt" panose="02000506030000020004" pitchFamily="2" charset="0"/>
              </a:rPr>
              <a:t> </a:t>
            </a:r>
            <a:r>
              <a:rPr lang="ru-RU" dirty="0" err="1">
                <a:solidFill>
                  <a:srgbClr val="182947"/>
                </a:solidFill>
                <a:latin typeface="Proxima Nova Lt" panose="02000506030000020004" pitchFamily="2" charset="0"/>
              </a:rPr>
              <a:t>поява</a:t>
            </a:r>
            <a:r>
              <a:rPr lang="ru-RU" dirty="0">
                <a:solidFill>
                  <a:srgbClr val="182947"/>
                </a:solidFill>
                <a:latin typeface="Proxima Nova Lt" panose="02000506030000020004" pitchFamily="2" charset="0"/>
              </a:rPr>
              <a:t> у </a:t>
            </a:r>
            <a:r>
              <a:rPr lang="ru-RU" dirty="0" err="1">
                <a:solidFill>
                  <a:srgbClr val="182947"/>
                </a:solidFill>
                <a:latin typeface="Proxima Nova Lt" panose="02000506030000020004" pitchFamily="2" charset="0"/>
              </a:rPr>
              <a:t>громадських</a:t>
            </a:r>
            <a:r>
              <a:rPr lang="ru-RU" dirty="0">
                <a:solidFill>
                  <a:srgbClr val="182947"/>
                </a:solidFill>
                <a:latin typeface="Proxima Nova Lt" panose="02000506030000020004" pitchFamily="2" charset="0"/>
              </a:rPr>
              <a:t> </a:t>
            </a:r>
            <a:r>
              <a:rPr lang="ru-RU" dirty="0" err="1">
                <a:solidFill>
                  <a:srgbClr val="182947"/>
                </a:solidFill>
                <a:latin typeface="Proxima Nova Lt" panose="02000506030000020004" pitchFamily="2" charset="0"/>
              </a:rPr>
              <a:t>місцях</a:t>
            </a:r>
            <a:r>
              <a:rPr lang="ru-RU" dirty="0">
                <a:solidFill>
                  <a:srgbClr val="182947"/>
                </a:solidFill>
                <a:latin typeface="Proxima Nova Lt" panose="02000506030000020004" pitchFamily="2" charset="0"/>
              </a:rPr>
              <a:t> у </a:t>
            </a:r>
            <a:r>
              <a:rPr lang="ru-RU" dirty="0" err="1">
                <a:solidFill>
                  <a:srgbClr val="182947"/>
                </a:solidFill>
                <a:latin typeface="Proxima Nova Lt" panose="02000506030000020004" pitchFamily="2" charset="0"/>
              </a:rPr>
              <a:t>п'яному</a:t>
            </a:r>
            <a:r>
              <a:rPr lang="ru-RU" dirty="0">
                <a:solidFill>
                  <a:srgbClr val="182947"/>
                </a:solidFill>
                <a:latin typeface="Proxima Nova Lt" panose="02000506030000020004" pitchFamily="2" charset="0"/>
              </a:rPr>
              <a:t> </a:t>
            </a:r>
            <a:r>
              <a:rPr lang="ru-RU" dirty="0" err="1">
                <a:solidFill>
                  <a:srgbClr val="182947"/>
                </a:solidFill>
                <a:latin typeface="Proxima Nova Lt" panose="02000506030000020004" pitchFamily="2" charset="0"/>
              </a:rPr>
              <a:t>вигляді</a:t>
            </a:r>
            <a:endParaRPr lang="uk-UA" dirty="0" smtClean="0">
              <a:solidFill>
                <a:srgbClr val="182947"/>
              </a:solidFill>
              <a:latin typeface="Proxima Nova Lt" panose="02000506030000020004" pitchFamily="2" charset="0"/>
            </a:endParaRPr>
          </a:p>
        </p:txBody>
      </p:sp>
      <p:sp>
        <p:nvSpPr>
          <p:cNvPr id="3" name="TextBox 2"/>
          <p:cNvSpPr txBox="1"/>
          <p:nvPr/>
        </p:nvSpPr>
        <p:spPr>
          <a:xfrm>
            <a:off x="10561320" y="2872006"/>
            <a:ext cx="628651" cy="523220"/>
          </a:xfrm>
          <a:prstGeom prst="rect">
            <a:avLst/>
          </a:prstGeom>
          <a:noFill/>
        </p:spPr>
        <p:txBody>
          <a:bodyPr wrap="square" rtlCol="0">
            <a:spAutoFit/>
          </a:bodyPr>
          <a:lstStyle/>
          <a:p>
            <a:r>
              <a:rPr lang="uk-UA" sz="2800" dirty="0" smtClean="0">
                <a:latin typeface="Times New Roman" panose="02020603050405020304" pitchFamily="18" charset="0"/>
                <a:cs typeface="Times New Roman" panose="02020603050405020304" pitchFamily="18" charset="0"/>
              </a:rPr>
              <a:t>3</a:t>
            </a:r>
            <a:endParaRPr lang="ru-RU" sz="2800" dirty="0">
              <a:latin typeface="Times New Roman" panose="02020603050405020304" pitchFamily="18" charset="0"/>
              <a:cs typeface="Times New Roman" panose="02020603050405020304" pitchFamily="18" charset="0"/>
            </a:endParaRPr>
          </a:p>
        </p:txBody>
      </p:sp>
      <p:sp>
        <p:nvSpPr>
          <p:cNvPr id="8" name="TextBox 7"/>
          <p:cNvSpPr txBox="1"/>
          <p:nvPr/>
        </p:nvSpPr>
        <p:spPr>
          <a:xfrm>
            <a:off x="10561322" y="3808608"/>
            <a:ext cx="283847" cy="523220"/>
          </a:xfrm>
          <a:prstGeom prst="rect">
            <a:avLst/>
          </a:prstGeom>
          <a:noFill/>
        </p:spPr>
        <p:txBody>
          <a:bodyPr wrap="square" rtlCol="0">
            <a:spAutoFit/>
          </a:bodyPr>
          <a:lstStyle/>
          <a:p>
            <a:r>
              <a:rPr lang="uk-UA" sz="2800" dirty="0">
                <a:latin typeface="Times New Roman" panose="02020603050405020304" pitchFamily="18" charset="0"/>
                <a:cs typeface="Times New Roman" panose="02020603050405020304" pitchFamily="18" charset="0"/>
              </a:rPr>
              <a:t>1</a:t>
            </a:r>
            <a:endParaRPr lang="ru-RU" sz="2800" dirty="0">
              <a:latin typeface="Times New Roman" panose="02020603050405020304" pitchFamily="18" charset="0"/>
              <a:cs typeface="Times New Roman" panose="02020603050405020304" pitchFamily="18" charset="0"/>
            </a:endParaRPr>
          </a:p>
        </p:txBody>
      </p:sp>
      <p:sp>
        <p:nvSpPr>
          <p:cNvPr id="9" name="TextBox 8"/>
          <p:cNvSpPr txBox="1"/>
          <p:nvPr/>
        </p:nvSpPr>
        <p:spPr>
          <a:xfrm>
            <a:off x="10561320" y="4935220"/>
            <a:ext cx="628651" cy="523220"/>
          </a:xfrm>
          <a:prstGeom prst="rect">
            <a:avLst/>
          </a:prstGeom>
          <a:noFill/>
        </p:spPr>
        <p:txBody>
          <a:bodyPr wrap="square" rtlCol="0">
            <a:spAutoFit/>
          </a:bodyPr>
          <a:lstStyle/>
          <a:p>
            <a:r>
              <a:rPr lang="uk-UA" sz="2800" dirty="0" smtClean="0">
                <a:latin typeface="Times New Roman" panose="02020603050405020304" pitchFamily="18" charset="0"/>
                <a:cs typeface="Times New Roman" panose="02020603050405020304" pitchFamily="18" charset="0"/>
              </a:rPr>
              <a:t>33</a:t>
            </a:r>
            <a:endParaRPr lang="ru-RU" sz="2800" dirty="0">
              <a:latin typeface="Times New Roman" panose="02020603050405020304" pitchFamily="18" charset="0"/>
              <a:cs typeface="Times New Roman" panose="02020603050405020304" pitchFamily="18" charset="0"/>
            </a:endParaRPr>
          </a:p>
        </p:txBody>
      </p:sp>
      <p:sp>
        <p:nvSpPr>
          <p:cNvPr id="19" name="TextBox 9"/>
          <p:cNvSpPr txBox="1"/>
          <p:nvPr/>
        </p:nvSpPr>
        <p:spPr>
          <a:xfrm>
            <a:off x="260272" y="3072061"/>
            <a:ext cx="9988632" cy="646331"/>
          </a:xfrm>
          <a:prstGeom prst="rect">
            <a:avLst/>
          </a:prstGeom>
          <a:noFill/>
        </p:spPr>
        <p:txBody>
          <a:bodyPr wrap="square" rtlCol="0">
            <a:spAutoFit/>
          </a:bodyPr>
          <a:lstStyle>
            <a:defPPr>
              <a:defRPr lang="uk-UA"/>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uk-UA" dirty="0" smtClean="0">
                <a:solidFill>
                  <a:srgbClr val="182947"/>
                </a:solidFill>
                <a:latin typeface="Proxima Nova Rg" panose="02000506030000020004" pitchFamily="2" charset="0"/>
              </a:rPr>
              <a:t>СТ. 44 КУпАП</a:t>
            </a:r>
          </a:p>
          <a:p>
            <a:r>
              <a:rPr lang="ru-RU" dirty="0" err="1" smtClean="0"/>
              <a:t>Зберігання</a:t>
            </a:r>
            <a:r>
              <a:rPr lang="ru-RU" dirty="0" smtClean="0"/>
              <a:t> </a:t>
            </a:r>
            <a:r>
              <a:rPr lang="ru-RU" dirty="0" err="1" smtClean="0"/>
              <a:t>наркотичних</a:t>
            </a:r>
            <a:r>
              <a:rPr lang="ru-RU" dirty="0" smtClean="0"/>
              <a:t> </a:t>
            </a:r>
            <a:r>
              <a:rPr lang="ru-RU" dirty="0" err="1"/>
              <a:t>засобів</a:t>
            </a:r>
            <a:r>
              <a:rPr lang="ru-RU" dirty="0"/>
              <a:t> </a:t>
            </a:r>
            <a:r>
              <a:rPr lang="ru-RU" dirty="0" err="1"/>
              <a:t>або</a:t>
            </a:r>
            <a:r>
              <a:rPr lang="ru-RU" dirty="0"/>
              <a:t> </a:t>
            </a:r>
            <a:r>
              <a:rPr lang="ru-RU" dirty="0" err="1"/>
              <a:t>психотропних</a:t>
            </a:r>
            <a:r>
              <a:rPr lang="ru-RU" dirty="0"/>
              <a:t> </a:t>
            </a:r>
            <a:r>
              <a:rPr lang="ru-RU" dirty="0" err="1"/>
              <a:t>речовин</a:t>
            </a:r>
            <a:r>
              <a:rPr lang="ru-RU" dirty="0"/>
              <a:t> без мети </a:t>
            </a:r>
            <a:r>
              <a:rPr lang="ru-RU" dirty="0" err="1" smtClean="0"/>
              <a:t>збуту</a:t>
            </a:r>
            <a:endParaRPr lang="ru-RU" dirty="0"/>
          </a:p>
        </p:txBody>
      </p:sp>
      <p:sp>
        <p:nvSpPr>
          <p:cNvPr id="17" name="TextBox 16"/>
          <p:cNvSpPr txBox="1"/>
          <p:nvPr/>
        </p:nvSpPr>
        <p:spPr>
          <a:xfrm>
            <a:off x="10593709" y="5726431"/>
            <a:ext cx="596263" cy="523220"/>
          </a:xfrm>
          <a:prstGeom prst="rect">
            <a:avLst/>
          </a:prstGeom>
          <a:noFill/>
        </p:spPr>
        <p:txBody>
          <a:bodyPr wrap="square" rtlCol="0">
            <a:spAutoFit/>
          </a:bodyPr>
          <a:lstStyle/>
          <a:p>
            <a:r>
              <a:rPr lang="uk-UA" sz="2800" dirty="0" smtClean="0">
                <a:latin typeface="Times New Roman" panose="02020603050405020304" pitchFamily="18" charset="0"/>
                <a:cs typeface="Times New Roman" panose="02020603050405020304" pitchFamily="18" charset="0"/>
              </a:rPr>
              <a:t>53</a:t>
            </a:r>
            <a:endParaRPr lang="ru-RU" sz="28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416359152"/>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6677" y="-1043"/>
            <a:ext cx="12258677" cy="6857960"/>
          </a:xfrm>
          <a:prstGeom prst="rect">
            <a:avLst/>
          </a:prstGeom>
        </p:spPr>
      </p:pic>
      <p:sp>
        <p:nvSpPr>
          <p:cNvPr id="18" name="TextBox 17"/>
          <p:cNvSpPr txBox="1"/>
          <p:nvPr/>
        </p:nvSpPr>
        <p:spPr>
          <a:xfrm>
            <a:off x="260272" y="579421"/>
            <a:ext cx="3628686" cy="523220"/>
          </a:xfrm>
          <a:prstGeom prst="rect">
            <a:avLst/>
          </a:prstGeom>
          <a:noFill/>
        </p:spPr>
        <p:txBody>
          <a:bodyPr wrap="none" rtlCol="0">
            <a:spAutoFit/>
          </a:bodyPr>
          <a:lstStyle/>
          <a:p>
            <a:r>
              <a:rPr lang="uk-UA" sz="2800" dirty="0" smtClean="0">
                <a:solidFill>
                  <a:schemeClr val="bg1"/>
                </a:solidFill>
                <a:latin typeface="Proxima Nova Rg" panose="02000506030000020004" pitchFamily="2" charset="0"/>
              </a:rPr>
              <a:t>ПРОФІЛАКТИЧНА РОБОТА</a:t>
            </a:r>
            <a:endParaRPr lang="uk-UA" sz="2800" dirty="0">
              <a:solidFill>
                <a:schemeClr val="bg1"/>
              </a:solidFill>
              <a:latin typeface="Proxima Nova Rg" panose="02000506030000020004" pitchFamily="2" charset="0"/>
            </a:endParaRPr>
          </a:p>
        </p:txBody>
      </p:sp>
      <p:pic>
        <p:nvPicPr>
          <p:cNvPr id="1026" name="Picture 2" descr="C:\Users\User\Desktop\311133331_448778484015396_5209512327311197246_n.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60274" y="2171701"/>
            <a:ext cx="5572127" cy="3947830"/>
          </a:xfrm>
          <a:prstGeom prst="rect">
            <a:avLst/>
          </a:prstGeom>
          <a:noFill/>
          <a:extLst>
            <a:ext uri="{909E8E84-426E-40DD-AFC4-6F175D3DCCD1}">
              <a14:hiddenFill xmlns:a14="http://schemas.microsoft.com/office/drawing/2010/main">
                <a:solidFill>
                  <a:srgbClr val="FFFFFF"/>
                </a:solidFill>
              </a14:hiddenFill>
            </a:ext>
          </a:extLst>
        </p:spPr>
      </p:pic>
      <p:pic>
        <p:nvPicPr>
          <p:cNvPr id="1027" name="Picture 3" descr="C:\Users\User\Desktop\photo_2022-12-19_15-45-55.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062661" y="2456191"/>
            <a:ext cx="5737675" cy="337885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96355082"/>
      </p:ext>
    </p:extLst>
  </p:cSld>
  <p:clrMapOvr>
    <a:masterClrMapping/>
  </p:clrMapOvr>
  <mc:AlternateContent xmlns:mc="http://schemas.openxmlformats.org/markup-compatibility/2006" xmlns:p14="http://schemas.microsoft.com/office/powerpoint/2010/main">
    <mc:Choice Requires="p14">
      <p:transition spd="slow" p14:dur="1200">
        <p:dissolve/>
      </p:transition>
    </mc:Choice>
    <mc:Fallback xmlns="">
      <p:transition spd="slow">
        <p:dissolv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Users\User\Desktop\311155139_448779150681996_5871850159445184141_n.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25841" y="1504948"/>
            <a:ext cx="5713073" cy="3799417"/>
          </a:xfrm>
          <a:prstGeom prst="rect">
            <a:avLst/>
          </a:prstGeom>
          <a:noFill/>
          <a:extLst>
            <a:ext uri="{909E8E84-426E-40DD-AFC4-6F175D3DCCD1}">
              <a14:hiddenFill xmlns:a14="http://schemas.microsoft.com/office/drawing/2010/main">
                <a:solidFill>
                  <a:srgbClr val="FFFFFF"/>
                </a:solidFill>
              </a14:hiddenFill>
            </a:ext>
          </a:extLst>
        </p:spPr>
      </p:pic>
      <p:pic>
        <p:nvPicPr>
          <p:cNvPr id="2051" name="Picture 3" descr="C:\Users\User\Desktop\photo_2022-12-19_16-28-42.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86500" y="1504947"/>
            <a:ext cx="5715000" cy="379941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19115231"/>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6677" y="-1043"/>
            <a:ext cx="12258677" cy="6857960"/>
          </a:xfrm>
          <a:prstGeom prst="rect">
            <a:avLst/>
          </a:prstGeom>
        </p:spPr>
      </p:pic>
      <p:sp>
        <p:nvSpPr>
          <p:cNvPr id="18" name="TextBox 17"/>
          <p:cNvSpPr txBox="1"/>
          <p:nvPr/>
        </p:nvSpPr>
        <p:spPr>
          <a:xfrm>
            <a:off x="260272" y="579421"/>
            <a:ext cx="3628686" cy="523220"/>
          </a:xfrm>
          <a:prstGeom prst="rect">
            <a:avLst/>
          </a:prstGeom>
          <a:noFill/>
        </p:spPr>
        <p:txBody>
          <a:bodyPr wrap="none" rtlCol="0">
            <a:spAutoFit/>
          </a:bodyPr>
          <a:lstStyle/>
          <a:p>
            <a:r>
              <a:rPr lang="uk-UA" sz="2800" dirty="0" smtClean="0">
                <a:solidFill>
                  <a:schemeClr val="bg1"/>
                </a:solidFill>
                <a:latin typeface="Proxima Nova Rg" panose="02000506030000020004" pitchFamily="2" charset="0"/>
              </a:rPr>
              <a:t>ПРОФІЛАКТИЧНА РОБОТА</a:t>
            </a:r>
            <a:endParaRPr lang="uk-UA" sz="2800" dirty="0">
              <a:solidFill>
                <a:schemeClr val="bg1"/>
              </a:solidFill>
              <a:latin typeface="Proxima Nova Rg" panose="02000506030000020004" pitchFamily="2" charset="0"/>
            </a:endParaRPr>
          </a:p>
        </p:txBody>
      </p:sp>
      <p:sp>
        <p:nvSpPr>
          <p:cNvPr id="5" name="TextBox 4"/>
          <p:cNvSpPr txBox="1"/>
          <p:nvPr/>
        </p:nvSpPr>
        <p:spPr>
          <a:xfrm>
            <a:off x="5064863" y="1945420"/>
            <a:ext cx="4643131" cy="523220"/>
          </a:xfrm>
          <a:prstGeom prst="rect">
            <a:avLst/>
          </a:prstGeom>
          <a:noFill/>
        </p:spPr>
        <p:txBody>
          <a:bodyPr wrap="none" rtlCol="0">
            <a:spAutoFit/>
          </a:bodyPr>
          <a:lstStyle/>
          <a:p>
            <a:r>
              <a:rPr lang="uk-UA" sz="2800" dirty="0">
                <a:solidFill>
                  <a:srgbClr val="182947"/>
                </a:solidFill>
                <a:latin typeface="Proxima Nova Lt" panose="02000506030000020004" pitchFamily="2" charset="0"/>
              </a:rPr>
              <a:t>у</a:t>
            </a:r>
            <a:r>
              <a:rPr lang="uk-UA" sz="2800" dirty="0" smtClean="0">
                <a:solidFill>
                  <a:srgbClr val="182947"/>
                </a:solidFill>
                <a:latin typeface="Proxima Nova Lt" panose="02000506030000020004" pitchFamily="2" charset="0"/>
              </a:rPr>
              <a:t> сфері безпеки дорожнього руху</a:t>
            </a:r>
            <a:endParaRPr lang="uk-UA" sz="2800" dirty="0">
              <a:solidFill>
                <a:srgbClr val="182947"/>
              </a:solidFill>
              <a:latin typeface="Proxima Nova Lt" panose="02000506030000020004" pitchFamily="2" charset="0"/>
            </a:endParaRPr>
          </a:p>
        </p:txBody>
      </p:sp>
      <p:cxnSp>
        <p:nvCxnSpPr>
          <p:cNvPr id="6" name="Прямая соединительная линия 5"/>
          <p:cNvCxnSpPr/>
          <p:nvPr/>
        </p:nvCxnSpPr>
        <p:spPr>
          <a:xfrm>
            <a:off x="5064862" y="2514810"/>
            <a:ext cx="5769695" cy="0"/>
          </a:xfrm>
          <a:prstGeom prst="line">
            <a:avLst/>
          </a:prstGeom>
          <a:ln w="19050"/>
        </p:spPr>
        <p:style>
          <a:lnRef idx="2">
            <a:schemeClr val="accent4"/>
          </a:lnRef>
          <a:fillRef idx="0">
            <a:schemeClr val="accent4"/>
          </a:fillRef>
          <a:effectRef idx="1">
            <a:schemeClr val="accent4"/>
          </a:effectRef>
          <a:fontRef idx="minor">
            <a:schemeClr val="tx1"/>
          </a:fontRef>
        </p:style>
      </p:cxnSp>
      <p:sp>
        <p:nvSpPr>
          <p:cNvPr id="7" name="TextBox 6"/>
          <p:cNvSpPr txBox="1"/>
          <p:nvPr/>
        </p:nvSpPr>
        <p:spPr>
          <a:xfrm>
            <a:off x="225077" y="2625218"/>
            <a:ext cx="9650444" cy="923330"/>
          </a:xfrm>
          <a:prstGeom prst="rect">
            <a:avLst/>
          </a:prstGeom>
          <a:noFill/>
        </p:spPr>
        <p:txBody>
          <a:bodyPr wrap="square" rtlCol="0">
            <a:spAutoFit/>
          </a:bodyPr>
          <a:lstStyle/>
          <a:p>
            <a:r>
              <a:rPr lang="uk-UA" b="1" dirty="0" smtClean="0">
                <a:solidFill>
                  <a:srgbClr val="182947"/>
                </a:solidFill>
                <a:latin typeface="Proxima Nova Rg" panose="02000506030000020004" pitchFamily="2" charset="0"/>
              </a:rPr>
              <a:t>СТ. 122 КУпАП </a:t>
            </a:r>
          </a:p>
          <a:p>
            <a:r>
              <a:rPr lang="ru-RU" dirty="0" err="1">
                <a:solidFill>
                  <a:srgbClr val="182947"/>
                </a:solidFill>
                <a:latin typeface="Proxima Nova Lt" panose="02000506030000020004" pitchFamily="2" charset="0"/>
              </a:rPr>
              <a:t>Перевищення</a:t>
            </a:r>
            <a:r>
              <a:rPr lang="ru-RU" dirty="0">
                <a:solidFill>
                  <a:srgbClr val="182947"/>
                </a:solidFill>
                <a:latin typeface="Proxima Nova Lt" panose="02000506030000020004" pitchFamily="2" charset="0"/>
              </a:rPr>
              <a:t> </a:t>
            </a:r>
            <a:r>
              <a:rPr lang="ru-RU" dirty="0" err="1">
                <a:solidFill>
                  <a:srgbClr val="182947"/>
                </a:solidFill>
                <a:latin typeface="Proxima Nova Lt" panose="02000506030000020004" pitchFamily="2" charset="0"/>
              </a:rPr>
              <a:t>встановлених</a:t>
            </a:r>
            <a:r>
              <a:rPr lang="ru-RU" dirty="0">
                <a:solidFill>
                  <a:srgbClr val="182947"/>
                </a:solidFill>
                <a:latin typeface="Proxima Nova Lt" panose="02000506030000020004" pitchFamily="2" charset="0"/>
              </a:rPr>
              <a:t> </a:t>
            </a:r>
            <a:r>
              <a:rPr lang="ru-RU" dirty="0" err="1">
                <a:solidFill>
                  <a:srgbClr val="182947"/>
                </a:solidFill>
                <a:latin typeface="Proxima Nova Lt" panose="02000506030000020004" pitchFamily="2" charset="0"/>
              </a:rPr>
              <a:t>обмежень</a:t>
            </a:r>
            <a:r>
              <a:rPr lang="ru-RU" dirty="0">
                <a:solidFill>
                  <a:srgbClr val="182947"/>
                </a:solidFill>
                <a:latin typeface="Proxima Nova Lt" panose="02000506030000020004" pitchFamily="2" charset="0"/>
              </a:rPr>
              <a:t> </a:t>
            </a:r>
            <a:r>
              <a:rPr lang="ru-RU" dirty="0" err="1">
                <a:solidFill>
                  <a:srgbClr val="182947"/>
                </a:solidFill>
                <a:latin typeface="Proxima Nova Lt" panose="02000506030000020004" pitchFamily="2" charset="0"/>
              </a:rPr>
              <a:t>швидкості</a:t>
            </a:r>
            <a:r>
              <a:rPr lang="ru-RU" dirty="0">
                <a:solidFill>
                  <a:srgbClr val="182947"/>
                </a:solidFill>
                <a:latin typeface="Proxima Nova Lt" panose="02000506030000020004" pitchFamily="2" charset="0"/>
              </a:rPr>
              <a:t> </a:t>
            </a:r>
            <a:r>
              <a:rPr lang="ru-RU" dirty="0" err="1">
                <a:solidFill>
                  <a:srgbClr val="182947"/>
                </a:solidFill>
                <a:latin typeface="Proxima Nova Lt" panose="02000506030000020004" pitchFamily="2" charset="0"/>
              </a:rPr>
              <a:t>руху</a:t>
            </a:r>
            <a:r>
              <a:rPr lang="ru-RU" dirty="0">
                <a:solidFill>
                  <a:srgbClr val="182947"/>
                </a:solidFill>
                <a:latin typeface="Proxima Nova Lt" panose="02000506030000020004" pitchFamily="2" charset="0"/>
              </a:rPr>
              <a:t>, </a:t>
            </a:r>
            <a:r>
              <a:rPr lang="ru-RU" dirty="0" err="1">
                <a:solidFill>
                  <a:srgbClr val="182947"/>
                </a:solidFill>
                <a:latin typeface="Proxima Nova Lt" panose="02000506030000020004" pitchFamily="2" charset="0"/>
              </a:rPr>
              <a:t>проїзд</a:t>
            </a:r>
            <a:r>
              <a:rPr lang="ru-RU" dirty="0">
                <a:solidFill>
                  <a:srgbClr val="182947"/>
                </a:solidFill>
                <a:latin typeface="Proxima Nova Lt" panose="02000506030000020004" pitchFamily="2" charset="0"/>
              </a:rPr>
              <a:t> на </a:t>
            </a:r>
            <a:r>
              <a:rPr lang="ru-RU" dirty="0" err="1">
                <a:solidFill>
                  <a:srgbClr val="182947"/>
                </a:solidFill>
                <a:latin typeface="Proxima Nova Lt" panose="02000506030000020004" pitchFamily="2" charset="0"/>
              </a:rPr>
              <a:t>заборонний</a:t>
            </a:r>
            <a:r>
              <a:rPr lang="ru-RU" dirty="0">
                <a:solidFill>
                  <a:srgbClr val="182947"/>
                </a:solidFill>
                <a:latin typeface="Proxima Nova Lt" panose="02000506030000020004" pitchFamily="2" charset="0"/>
              </a:rPr>
              <a:t> сигнал </a:t>
            </a:r>
            <a:r>
              <a:rPr lang="ru-RU" dirty="0" err="1">
                <a:solidFill>
                  <a:srgbClr val="182947"/>
                </a:solidFill>
                <a:latin typeface="Proxima Nova Lt" panose="02000506030000020004" pitchFamily="2" charset="0"/>
              </a:rPr>
              <a:t>регулювання</a:t>
            </a:r>
            <a:r>
              <a:rPr lang="ru-RU" dirty="0">
                <a:solidFill>
                  <a:srgbClr val="182947"/>
                </a:solidFill>
                <a:latin typeface="Proxima Nova Lt" panose="02000506030000020004" pitchFamily="2" charset="0"/>
              </a:rPr>
              <a:t> </a:t>
            </a:r>
            <a:r>
              <a:rPr lang="ru-RU" dirty="0" err="1">
                <a:solidFill>
                  <a:srgbClr val="182947"/>
                </a:solidFill>
                <a:latin typeface="Proxima Nova Lt" panose="02000506030000020004" pitchFamily="2" charset="0"/>
              </a:rPr>
              <a:t>дорожнього</a:t>
            </a:r>
            <a:r>
              <a:rPr lang="ru-RU" dirty="0">
                <a:solidFill>
                  <a:srgbClr val="182947"/>
                </a:solidFill>
                <a:latin typeface="Proxima Nova Lt" panose="02000506030000020004" pitchFamily="2" charset="0"/>
              </a:rPr>
              <a:t> </a:t>
            </a:r>
            <a:r>
              <a:rPr lang="ru-RU" dirty="0" err="1">
                <a:solidFill>
                  <a:srgbClr val="182947"/>
                </a:solidFill>
                <a:latin typeface="Proxima Nova Lt" panose="02000506030000020004" pitchFamily="2" charset="0"/>
              </a:rPr>
              <a:t>руху</a:t>
            </a:r>
            <a:r>
              <a:rPr lang="ru-RU" dirty="0">
                <a:solidFill>
                  <a:srgbClr val="182947"/>
                </a:solidFill>
                <a:latin typeface="Proxima Nova Lt" panose="02000506030000020004" pitchFamily="2" charset="0"/>
              </a:rPr>
              <a:t> та </a:t>
            </a:r>
            <a:r>
              <a:rPr lang="ru-RU" dirty="0" err="1">
                <a:solidFill>
                  <a:srgbClr val="182947"/>
                </a:solidFill>
                <a:latin typeface="Proxima Nova Lt" panose="02000506030000020004" pitchFamily="2" charset="0"/>
              </a:rPr>
              <a:t>порушення</a:t>
            </a:r>
            <a:r>
              <a:rPr lang="ru-RU" dirty="0">
                <a:solidFill>
                  <a:srgbClr val="182947"/>
                </a:solidFill>
                <a:latin typeface="Proxima Nova Lt" panose="02000506030000020004" pitchFamily="2" charset="0"/>
              </a:rPr>
              <a:t> </a:t>
            </a:r>
            <a:r>
              <a:rPr lang="ru-RU" dirty="0" err="1">
                <a:solidFill>
                  <a:srgbClr val="182947"/>
                </a:solidFill>
                <a:latin typeface="Proxima Nova Lt" panose="02000506030000020004" pitchFamily="2" charset="0"/>
              </a:rPr>
              <a:t>інших</a:t>
            </a:r>
            <a:r>
              <a:rPr lang="ru-RU" dirty="0">
                <a:solidFill>
                  <a:srgbClr val="182947"/>
                </a:solidFill>
                <a:latin typeface="Proxima Nova Lt" panose="02000506030000020004" pitchFamily="2" charset="0"/>
              </a:rPr>
              <a:t> правил </a:t>
            </a:r>
            <a:r>
              <a:rPr lang="ru-RU" dirty="0" err="1">
                <a:solidFill>
                  <a:srgbClr val="182947"/>
                </a:solidFill>
                <a:latin typeface="Proxima Nova Lt" panose="02000506030000020004" pitchFamily="2" charset="0"/>
              </a:rPr>
              <a:t>дорожнього</a:t>
            </a:r>
            <a:r>
              <a:rPr lang="ru-RU" dirty="0">
                <a:solidFill>
                  <a:srgbClr val="182947"/>
                </a:solidFill>
                <a:latin typeface="Proxima Nova Lt" panose="02000506030000020004" pitchFamily="2" charset="0"/>
              </a:rPr>
              <a:t> </a:t>
            </a:r>
            <a:r>
              <a:rPr lang="ru-RU" dirty="0" err="1">
                <a:solidFill>
                  <a:srgbClr val="182947"/>
                </a:solidFill>
                <a:latin typeface="Proxima Nova Lt" panose="02000506030000020004" pitchFamily="2" charset="0"/>
              </a:rPr>
              <a:t>руху</a:t>
            </a:r>
            <a:endParaRPr lang="uk-UA" b="1" dirty="0" smtClean="0">
              <a:solidFill>
                <a:srgbClr val="182947"/>
              </a:solidFill>
              <a:latin typeface="Proxima Nova Rg" panose="02000506030000020004" pitchFamily="2" charset="0"/>
            </a:endParaRPr>
          </a:p>
        </p:txBody>
      </p:sp>
      <p:sp>
        <p:nvSpPr>
          <p:cNvPr id="12" name="TextBox 11"/>
          <p:cNvSpPr txBox="1"/>
          <p:nvPr/>
        </p:nvSpPr>
        <p:spPr>
          <a:xfrm>
            <a:off x="260274" y="3742566"/>
            <a:ext cx="10403919" cy="1200329"/>
          </a:xfrm>
          <a:prstGeom prst="rect">
            <a:avLst/>
          </a:prstGeom>
          <a:noFill/>
        </p:spPr>
        <p:txBody>
          <a:bodyPr wrap="square" rtlCol="0">
            <a:spAutoFit/>
          </a:bodyPr>
          <a:lstStyle/>
          <a:p>
            <a:r>
              <a:rPr lang="uk-UA" b="1" dirty="0" smtClean="0">
                <a:solidFill>
                  <a:srgbClr val="182947"/>
                </a:solidFill>
                <a:latin typeface="Proxima Nova Rg" panose="02000506030000020004" pitchFamily="2" charset="0"/>
              </a:rPr>
              <a:t>СТ. 126  КУпАП</a:t>
            </a:r>
          </a:p>
          <a:p>
            <a:r>
              <a:rPr lang="ru-RU" dirty="0">
                <a:solidFill>
                  <a:srgbClr val="182947"/>
                </a:solidFill>
                <a:latin typeface="Proxima Nova Lt" panose="02000506030000020004" pitchFamily="2" charset="0"/>
              </a:rPr>
              <a:t> </a:t>
            </a:r>
            <a:r>
              <a:rPr lang="ru-RU" dirty="0" err="1">
                <a:solidFill>
                  <a:srgbClr val="182947"/>
                </a:solidFill>
                <a:latin typeface="Proxima Nova Lt" panose="02000506030000020004" pitchFamily="2" charset="0"/>
              </a:rPr>
              <a:t>Керування</a:t>
            </a:r>
            <a:r>
              <a:rPr lang="ru-RU" dirty="0">
                <a:solidFill>
                  <a:srgbClr val="182947"/>
                </a:solidFill>
                <a:latin typeface="Proxima Nova Lt" panose="02000506030000020004" pitchFamily="2" charset="0"/>
              </a:rPr>
              <a:t> </a:t>
            </a:r>
            <a:r>
              <a:rPr lang="ru-RU" dirty="0" err="1">
                <a:solidFill>
                  <a:srgbClr val="182947"/>
                </a:solidFill>
                <a:latin typeface="Proxima Nova Lt" panose="02000506030000020004" pitchFamily="2" charset="0"/>
              </a:rPr>
              <a:t>транспортним</a:t>
            </a:r>
            <a:r>
              <a:rPr lang="ru-RU" dirty="0">
                <a:solidFill>
                  <a:srgbClr val="182947"/>
                </a:solidFill>
                <a:latin typeface="Proxima Nova Lt" panose="02000506030000020004" pitchFamily="2" charset="0"/>
              </a:rPr>
              <a:t> </a:t>
            </a:r>
            <a:r>
              <a:rPr lang="ru-RU" dirty="0" err="1">
                <a:solidFill>
                  <a:srgbClr val="182947"/>
                </a:solidFill>
                <a:latin typeface="Proxima Nova Lt" panose="02000506030000020004" pitchFamily="2" charset="0"/>
              </a:rPr>
              <a:t>засобом</a:t>
            </a:r>
            <a:r>
              <a:rPr lang="ru-RU" dirty="0">
                <a:solidFill>
                  <a:srgbClr val="182947"/>
                </a:solidFill>
                <a:latin typeface="Proxima Nova Lt" panose="02000506030000020004" pitchFamily="2" charset="0"/>
              </a:rPr>
              <a:t> особою, яка не </a:t>
            </a:r>
            <a:r>
              <a:rPr lang="ru-RU" dirty="0" err="1">
                <a:solidFill>
                  <a:srgbClr val="182947"/>
                </a:solidFill>
                <a:latin typeface="Proxima Nova Lt" panose="02000506030000020004" pitchFamily="2" charset="0"/>
              </a:rPr>
              <a:t>має</a:t>
            </a:r>
            <a:r>
              <a:rPr lang="ru-RU" dirty="0">
                <a:solidFill>
                  <a:srgbClr val="182947"/>
                </a:solidFill>
                <a:latin typeface="Proxima Nova Lt" panose="02000506030000020004" pitchFamily="2" charset="0"/>
              </a:rPr>
              <a:t> </a:t>
            </a:r>
            <a:r>
              <a:rPr lang="ru-RU" dirty="0" err="1">
                <a:solidFill>
                  <a:srgbClr val="182947"/>
                </a:solidFill>
                <a:latin typeface="Proxima Nova Lt" panose="02000506030000020004" pitchFamily="2" charset="0"/>
              </a:rPr>
              <a:t>відповідних</a:t>
            </a:r>
            <a:r>
              <a:rPr lang="ru-RU" dirty="0">
                <a:solidFill>
                  <a:srgbClr val="182947"/>
                </a:solidFill>
                <a:latin typeface="Proxima Nova Lt" panose="02000506030000020004" pitchFamily="2" charset="0"/>
              </a:rPr>
              <a:t> </a:t>
            </a:r>
            <a:r>
              <a:rPr lang="ru-RU" dirty="0" err="1">
                <a:solidFill>
                  <a:srgbClr val="182947"/>
                </a:solidFill>
                <a:latin typeface="Proxima Nova Lt" panose="02000506030000020004" pitchFamily="2" charset="0"/>
              </a:rPr>
              <a:t>документів</a:t>
            </a:r>
            <a:r>
              <a:rPr lang="ru-RU" dirty="0">
                <a:solidFill>
                  <a:srgbClr val="182947"/>
                </a:solidFill>
                <a:latin typeface="Proxima Nova Lt" panose="02000506030000020004" pitchFamily="2" charset="0"/>
              </a:rPr>
              <a:t> на право </a:t>
            </a:r>
            <a:r>
              <a:rPr lang="ru-RU" dirty="0" err="1">
                <a:solidFill>
                  <a:srgbClr val="182947"/>
                </a:solidFill>
                <a:latin typeface="Proxima Nova Lt" panose="02000506030000020004" pitchFamily="2" charset="0"/>
              </a:rPr>
              <a:t>керування</a:t>
            </a:r>
            <a:r>
              <a:rPr lang="ru-RU" dirty="0">
                <a:solidFill>
                  <a:srgbClr val="182947"/>
                </a:solidFill>
                <a:latin typeface="Proxima Nova Lt" panose="02000506030000020004" pitchFamily="2" charset="0"/>
              </a:rPr>
              <a:t> таким </a:t>
            </a:r>
            <a:r>
              <a:rPr lang="ru-RU" dirty="0" err="1">
                <a:solidFill>
                  <a:srgbClr val="182947"/>
                </a:solidFill>
                <a:latin typeface="Proxima Nova Lt" panose="02000506030000020004" pitchFamily="2" charset="0"/>
              </a:rPr>
              <a:t>транспортним</a:t>
            </a:r>
            <a:r>
              <a:rPr lang="ru-RU" dirty="0">
                <a:solidFill>
                  <a:srgbClr val="182947"/>
                </a:solidFill>
                <a:latin typeface="Proxima Nova Lt" panose="02000506030000020004" pitchFamily="2" charset="0"/>
              </a:rPr>
              <a:t> </a:t>
            </a:r>
            <a:r>
              <a:rPr lang="ru-RU" dirty="0" err="1">
                <a:solidFill>
                  <a:srgbClr val="182947"/>
                </a:solidFill>
                <a:latin typeface="Proxima Nova Lt" panose="02000506030000020004" pitchFamily="2" charset="0"/>
              </a:rPr>
              <a:t>засобом</a:t>
            </a:r>
            <a:r>
              <a:rPr lang="ru-RU" dirty="0">
                <a:solidFill>
                  <a:srgbClr val="182947"/>
                </a:solidFill>
                <a:latin typeface="Proxima Nova Lt" panose="02000506030000020004" pitchFamily="2" charset="0"/>
              </a:rPr>
              <a:t> </a:t>
            </a:r>
            <a:r>
              <a:rPr lang="ru-RU" dirty="0" err="1">
                <a:solidFill>
                  <a:srgbClr val="182947"/>
                </a:solidFill>
                <a:latin typeface="Proxima Nova Lt" panose="02000506030000020004" pitchFamily="2" charset="0"/>
              </a:rPr>
              <a:t>або</a:t>
            </a:r>
            <a:r>
              <a:rPr lang="ru-RU" dirty="0">
                <a:solidFill>
                  <a:srgbClr val="182947"/>
                </a:solidFill>
                <a:latin typeface="Proxima Nova Lt" panose="02000506030000020004" pitchFamily="2" charset="0"/>
              </a:rPr>
              <a:t> не </a:t>
            </a:r>
            <a:r>
              <a:rPr lang="ru-RU" dirty="0" err="1">
                <a:solidFill>
                  <a:srgbClr val="182947"/>
                </a:solidFill>
                <a:latin typeface="Proxima Nova Lt" panose="02000506030000020004" pitchFamily="2" charset="0"/>
              </a:rPr>
              <a:t>пред'явила</a:t>
            </a:r>
            <a:r>
              <a:rPr lang="ru-RU" dirty="0">
                <a:solidFill>
                  <a:srgbClr val="182947"/>
                </a:solidFill>
                <a:latin typeface="Proxima Nova Lt" panose="02000506030000020004" pitchFamily="2" charset="0"/>
              </a:rPr>
              <a:t> </a:t>
            </a:r>
            <a:r>
              <a:rPr lang="ru-RU" dirty="0" err="1">
                <a:solidFill>
                  <a:srgbClr val="182947"/>
                </a:solidFill>
                <a:latin typeface="Proxima Nova Lt" panose="02000506030000020004" pitchFamily="2" charset="0"/>
              </a:rPr>
              <a:t>їх</a:t>
            </a:r>
            <a:r>
              <a:rPr lang="ru-RU" dirty="0">
                <a:solidFill>
                  <a:srgbClr val="182947"/>
                </a:solidFill>
                <a:latin typeface="Proxima Nova Lt" panose="02000506030000020004" pitchFamily="2" charset="0"/>
              </a:rPr>
              <a:t> для </a:t>
            </a:r>
            <a:r>
              <a:rPr lang="ru-RU" dirty="0" err="1">
                <a:solidFill>
                  <a:srgbClr val="182947"/>
                </a:solidFill>
                <a:latin typeface="Proxima Nova Lt" panose="02000506030000020004" pitchFamily="2" charset="0"/>
              </a:rPr>
              <a:t>перевірки</a:t>
            </a:r>
            <a:r>
              <a:rPr lang="ru-RU" dirty="0">
                <a:solidFill>
                  <a:srgbClr val="182947"/>
                </a:solidFill>
                <a:latin typeface="Proxima Nova Lt" panose="02000506030000020004" pitchFamily="2" charset="0"/>
              </a:rPr>
              <a:t>, </a:t>
            </a:r>
            <a:r>
              <a:rPr lang="ru-RU" dirty="0" err="1">
                <a:solidFill>
                  <a:srgbClr val="182947"/>
                </a:solidFill>
                <a:latin typeface="Proxima Nova Lt" panose="02000506030000020004" pitchFamily="2" charset="0"/>
              </a:rPr>
              <a:t>або</a:t>
            </a:r>
            <a:r>
              <a:rPr lang="ru-RU" dirty="0">
                <a:solidFill>
                  <a:srgbClr val="182947"/>
                </a:solidFill>
                <a:latin typeface="Proxima Nova Lt" panose="02000506030000020004" pitchFamily="2" charset="0"/>
              </a:rPr>
              <a:t> </a:t>
            </a:r>
            <a:r>
              <a:rPr lang="ru-RU" dirty="0" err="1">
                <a:solidFill>
                  <a:srgbClr val="182947"/>
                </a:solidFill>
                <a:latin typeface="Proxima Nova Lt" panose="02000506030000020004" pitchFamily="2" charset="0"/>
              </a:rPr>
              <a:t>стосовно</a:t>
            </a:r>
            <a:r>
              <a:rPr lang="ru-RU" dirty="0">
                <a:solidFill>
                  <a:srgbClr val="182947"/>
                </a:solidFill>
                <a:latin typeface="Proxima Nova Lt" panose="02000506030000020004" pitchFamily="2" charset="0"/>
              </a:rPr>
              <a:t> </a:t>
            </a:r>
            <a:r>
              <a:rPr lang="ru-RU" dirty="0" err="1">
                <a:solidFill>
                  <a:srgbClr val="182947"/>
                </a:solidFill>
                <a:latin typeface="Proxima Nova Lt" panose="02000506030000020004" pitchFamily="2" charset="0"/>
              </a:rPr>
              <a:t>якої</a:t>
            </a:r>
            <a:r>
              <a:rPr lang="ru-RU" dirty="0">
                <a:solidFill>
                  <a:srgbClr val="182947"/>
                </a:solidFill>
                <a:latin typeface="Proxima Nova Lt" panose="02000506030000020004" pitchFamily="2" charset="0"/>
              </a:rPr>
              <a:t> </a:t>
            </a:r>
            <a:r>
              <a:rPr lang="ru-RU" dirty="0" err="1">
                <a:solidFill>
                  <a:srgbClr val="182947"/>
                </a:solidFill>
                <a:latin typeface="Proxima Nova Lt" panose="02000506030000020004" pitchFamily="2" charset="0"/>
              </a:rPr>
              <a:t>встановлено</a:t>
            </a:r>
            <a:r>
              <a:rPr lang="ru-RU" dirty="0">
                <a:solidFill>
                  <a:srgbClr val="182947"/>
                </a:solidFill>
                <a:latin typeface="Proxima Nova Lt" panose="02000506030000020004" pitchFamily="2" charset="0"/>
              </a:rPr>
              <a:t> </a:t>
            </a:r>
            <a:r>
              <a:rPr lang="ru-RU" dirty="0" err="1">
                <a:solidFill>
                  <a:srgbClr val="182947"/>
                </a:solidFill>
                <a:latin typeface="Proxima Nova Lt" panose="02000506030000020004" pitchFamily="2" charset="0"/>
              </a:rPr>
              <a:t>тимчасове</a:t>
            </a:r>
            <a:r>
              <a:rPr lang="ru-RU" dirty="0">
                <a:solidFill>
                  <a:srgbClr val="182947"/>
                </a:solidFill>
                <a:latin typeface="Proxima Nova Lt" panose="02000506030000020004" pitchFamily="2" charset="0"/>
              </a:rPr>
              <a:t> </a:t>
            </a:r>
            <a:r>
              <a:rPr lang="ru-RU" dirty="0" err="1">
                <a:solidFill>
                  <a:srgbClr val="182947"/>
                </a:solidFill>
                <a:latin typeface="Proxima Nova Lt" panose="02000506030000020004" pitchFamily="2" charset="0"/>
              </a:rPr>
              <a:t>обмеження</a:t>
            </a:r>
            <a:r>
              <a:rPr lang="ru-RU" dirty="0">
                <a:solidFill>
                  <a:srgbClr val="182947"/>
                </a:solidFill>
                <a:latin typeface="Proxima Nova Lt" panose="02000506030000020004" pitchFamily="2" charset="0"/>
              </a:rPr>
              <a:t> у </a:t>
            </a:r>
            <a:r>
              <a:rPr lang="ru-RU" dirty="0" err="1">
                <a:solidFill>
                  <a:srgbClr val="182947"/>
                </a:solidFill>
                <a:latin typeface="Proxima Nova Lt" panose="02000506030000020004" pitchFamily="2" charset="0"/>
              </a:rPr>
              <a:t>праві</a:t>
            </a:r>
            <a:r>
              <a:rPr lang="ru-RU" dirty="0">
                <a:solidFill>
                  <a:srgbClr val="182947"/>
                </a:solidFill>
                <a:latin typeface="Proxima Nova Lt" panose="02000506030000020004" pitchFamily="2" charset="0"/>
              </a:rPr>
              <a:t> </a:t>
            </a:r>
            <a:r>
              <a:rPr lang="ru-RU" dirty="0" err="1">
                <a:solidFill>
                  <a:srgbClr val="182947"/>
                </a:solidFill>
                <a:latin typeface="Proxima Nova Lt" panose="02000506030000020004" pitchFamily="2" charset="0"/>
              </a:rPr>
              <a:t>керування</a:t>
            </a:r>
            <a:r>
              <a:rPr lang="ru-RU" dirty="0">
                <a:solidFill>
                  <a:srgbClr val="182947"/>
                </a:solidFill>
                <a:latin typeface="Proxima Nova Lt" panose="02000506030000020004" pitchFamily="2" charset="0"/>
              </a:rPr>
              <a:t> </a:t>
            </a:r>
            <a:r>
              <a:rPr lang="ru-RU" dirty="0" err="1">
                <a:solidFill>
                  <a:srgbClr val="182947"/>
                </a:solidFill>
                <a:latin typeface="Proxima Nova Lt" panose="02000506030000020004" pitchFamily="2" charset="0"/>
              </a:rPr>
              <a:t>транспортними</a:t>
            </a:r>
            <a:r>
              <a:rPr lang="ru-RU" dirty="0">
                <a:solidFill>
                  <a:srgbClr val="182947"/>
                </a:solidFill>
                <a:latin typeface="Proxima Nova Lt" panose="02000506030000020004" pitchFamily="2" charset="0"/>
              </a:rPr>
              <a:t> </a:t>
            </a:r>
            <a:r>
              <a:rPr lang="ru-RU" dirty="0" err="1">
                <a:solidFill>
                  <a:srgbClr val="182947"/>
                </a:solidFill>
                <a:latin typeface="Proxima Nova Lt" panose="02000506030000020004" pitchFamily="2" charset="0"/>
              </a:rPr>
              <a:t>засобами</a:t>
            </a:r>
            <a:endParaRPr lang="uk-UA" dirty="0" smtClean="0">
              <a:solidFill>
                <a:srgbClr val="182947"/>
              </a:solidFill>
              <a:latin typeface="Proxima Nova Lt" panose="02000506030000020004" pitchFamily="2" charset="0"/>
            </a:endParaRPr>
          </a:p>
        </p:txBody>
      </p:sp>
      <p:pic>
        <p:nvPicPr>
          <p:cNvPr id="3" name="Рисунок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989637" y="1855302"/>
            <a:ext cx="722816" cy="722816"/>
          </a:xfrm>
          <a:prstGeom prst="rect">
            <a:avLst/>
          </a:prstGeom>
        </p:spPr>
      </p:pic>
      <p:sp>
        <p:nvSpPr>
          <p:cNvPr id="9" name="TextBox 8"/>
          <p:cNvSpPr txBox="1"/>
          <p:nvPr/>
        </p:nvSpPr>
        <p:spPr>
          <a:xfrm>
            <a:off x="10989638" y="4081119"/>
            <a:ext cx="963313" cy="523220"/>
          </a:xfrm>
          <a:prstGeom prst="rect">
            <a:avLst/>
          </a:prstGeom>
          <a:noFill/>
        </p:spPr>
        <p:txBody>
          <a:bodyPr wrap="square" rtlCol="0">
            <a:spAutoFit/>
          </a:bodyPr>
          <a:lstStyle/>
          <a:p>
            <a:r>
              <a:rPr lang="uk-UA" sz="2800" dirty="0">
                <a:latin typeface="Times New Roman" panose="02020603050405020304" pitchFamily="18" charset="0"/>
                <a:cs typeface="Times New Roman" panose="02020603050405020304" pitchFamily="18" charset="0"/>
              </a:rPr>
              <a:t>2</a:t>
            </a:r>
            <a:endParaRPr lang="ru-RU" sz="2800" dirty="0">
              <a:latin typeface="Times New Roman" panose="02020603050405020304" pitchFamily="18" charset="0"/>
              <a:cs typeface="Times New Roman" panose="02020603050405020304" pitchFamily="18" charset="0"/>
            </a:endParaRPr>
          </a:p>
        </p:txBody>
      </p:sp>
      <p:sp>
        <p:nvSpPr>
          <p:cNvPr id="10" name="TextBox 9"/>
          <p:cNvSpPr txBox="1"/>
          <p:nvPr/>
        </p:nvSpPr>
        <p:spPr>
          <a:xfrm>
            <a:off x="10962630" y="3086882"/>
            <a:ext cx="890047" cy="523220"/>
          </a:xfrm>
          <a:prstGeom prst="rect">
            <a:avLst/>
          </a:prstGeom>
          <a:noFill/>
        </p:spPr>
        <p:txBody>
          <a:bodyPr wrap="square" rtlCol="0">
            <a:spAutoFit/>
          </a:bodyPr>
          <a:lstStyle/>
          <a:p>
            <a:r>
              <a:rPr lang="uk-UA" sz="2800" dirty="0" smtClean="0">
                <a:latin typeface="Times New Roman" panose="02020603050405020304" pitchFamily="18" charset="0"/>
                <a:cs typeface="Times New Roman" panose="02020603050405020304" pitchFamily="18" charset="0"/>
              </a:rPr>
              <a:t>49</a:t>
            </a:r>
            <a:endParaRPr lang="ru-RU" sz="28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622796856"/>
      </p:ext>
    </p:extLst>
  </p:cSld>
  <p:clrMapOvr>
    <a:masterClrMapping/>
  </p:clrMapOvr>
  <mc:AlternateContent xmlns:mc="http://schemas.openxmlformats.org/markup-compatibility/2006" xmlns:p14="http://schemas.microsoft.com/office/powerpoint/2010/main">
    <mc:Choice Requires="p14">
      <p:transition spd="slow">
        <p14:flash/>
      </p:transition>
    </mc:Choice>
    <mc:Fallback xmlns="">
      <p:transition spd="slow">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41"/>
            <a:ext cx="12192075" cy="6857960"/>
          </a:xfrm>
          <a:prstGeom prst="rect">
            <a:avLst/>
          </a:prstGeom>
        </p:spPr>
      </p:pic>
      <p:pic>
        <p:nvPicPr>
          <p:cNvPr id="3" name="Рисунок 2"/>
          <p:cNvPicPr>
            <a:picLocks noChangeAspect="1"/>
          </p:cNvPicPr>
          <p:nvPr/>
        </p:nvPicPr>
        <p:blipFill>
          <a:blip r:embed="rId3"/>
          <a:stretch>
            <a:fillRect/>
          </a:stretch>
        </p:blipFill>
        <p:spPr>
          <a:xfrm>
            <a:off x="251323" y="515286"/>
            <a:ext cx="7907197" cy="749873"/>
          </a:xfrm>
          <a:prstGeom prst="rect">
            <a:avLst/>
          </a:prstGeom>
        </p:spPr>
      </p:pic>
      <p:pic>
        <p:nvPicPr>
          <p:cNvPr id="4" name="Рисунок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 y="2365"/>
            <a:ext cx="12192073" cy="6857960"/>
          </a:xfrm>
          <a:prstGeom prst="rect">
            <a:avLst/>
          </a:prstGeom>
        </p:spPr>
      </p:pic>
      <p:sp>
        <p:nvSpPr>
          <p:cNvPr id="6" name="Прямоугольник 5"/>
          <p:cNvSpPr/>
          <p:nvPr/>
        </p:nvSpPr>
        <p:spPr>
          <a:xfrm>
            <a:off x="6176786" y="1851134"/>
            <a:ext cx="3822265" cy="523220"/>
          </a:xfrm>
          <a:prstGeom prst="rect">
            <a:avLst/>
          </a:prstGeom>
        </p:spPr>
        <p:txBody>
          <a:bodyPr wrap="none">
            <a:spAutoFit/>
          </a:bodyPr>
          <a:lstStyle/>
          <a:p>
            <a:r>
              <a:rPr lang="uk-UA" sz="2800" dirty="0">
                <a:solidFill>
                  <a:srgbClr val="182947"/>
                </a:solidFill>
                <a:latin typeface="Proxima Nova Lt" panose="02000506030000020004" pitchFamily="2" charset="0"/>
              </a:rPr>
              <a:t>у </a:t>
            </a:r>
            <a:r>
              <a:rPr lang="uk-UA" sz="2800" dirty="0" smtClean="0">
                <a:solidFill>
                  <a:srgbClr val="182947"/>
                </a:solidFill>
                <a:latin typeface="Proxima Nova Lt" panose="02000506030000020004" pitchFamily="2" charset="0"/>
              </a:rPr>
              <a:t>сфері дозвільної системи</a:t>
            </a:r>
            <a:endParaRPr lang="uk-UA" sz="2800" dirty="0">
              <a:solidFill>
                <a:srgbClr val="182947"/>
              </a:solidFill>
              <a:latin typeface="Proxima Nova Lt" panose="02000506030000020004" pitchFamily="2" charset="0"/>
            </a:endParaRPr>
          </a:p>
        </p:txBody>
      </p:sp>
      <p:cxnSp>
        <p:nvCxnSpPr>
          <p:cNvPr id="7" name="Прямая соединительная линия 6"/>
          <p:cNvCxnSpPr/>
          <p:nvPr/>
        </p:nvCxnSpPr>
        <p:spPr>
          <a:xfrm flipV="1">
            <a:off x="6176788" y="2385926"/>
            <a:ext cx="4657385" cy="2128"/>
          </a:xfrm>
          <a:prstGeom prst="line">
            <a:avLst/>
          </a:prstGeom>
          <a:ln w="19050"/>
        </p:spPr>
        <p:style>
          <a:lnRef idx="2">
            <a:schemeClr val="accent4"/>
          </a:lnRef>
          <a:fillRef idx="0">
            <a:schemeClr val="accent4"/>
          </a:fillRef>
          <a:effectRef idx="1">
            <a:schemeClr val="accent4"/>
          </a:effectRef>
          <a:fontRef idx="minor">
            <a:schemeClr val="tx1"/>
          </a:fontRef>
        </p:style>
      </p:cxnSp>
      <p:pic>
        <p:nvPicPr>
          <p:cNvPr id="8" name="Рисунок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29484" y="2867549"/>
            <a:ext cx="3225297" cy="3225297"/>
          </a:xfrm>
          <a:prstGeom prst="rect">
            <a:avLst/>
          </a:prstGeom>
        </p:spPr>
      </p:pic>
      <p:sp>
        <p:nvSpPr>
          <p:cNvPr id="9" name="TextBox 8"/>
          <p:cNvSpPr txBox="1"/>
          <p:nvPr/>
        </p:nvSpPr>
        <p:spPr>
          <a:xfrm>
            <a:off x="729484" y="1864834"/>
            <a:ext cx="3978974" cy="523220"/>
          </a:xfrm>
          <a:prstGeom prst="rect">
            <a:avLst/>
          </a:prstGeom>
          <a:noFill/>
        </p:spPr>
        <p:txBody>
          <a:bodyPr wrap="none" rtlCol="0">
            <a:spAutoFit/>
          </a:bodyPr>
          <a:lstStyle/>
          <a:p>
            <a:r>
              <a:rPr lang="uk-UA" sz="2800" dirty="0" smtClean="0">
                <a:solidFill>
                  <a:srgbClr val="182947"/>
                </a:solidFill>
                <a:latin typeface="Proxima Nova Lt" panose="02000506030000020004" pitchFamily="2" charset="0"/>
              </a:rPr>
              <a:t>Перевірено власників зброї</a:t>
            </a:r>
          </a:p>
        </p:txBody>
      </p:sp>
      <p:sp>
        <p:nvSpPr>
          <p:cNvPr id="13" name="TextBox 12"/>
          <p:cNvSpPr txBox="1"/>
          <p:nvPr/>
        </p:nvSpPr>
        <p:spPr>
          <a:xfrm>
            <a:off x="8158521" y="3475326"/>
            <a:ext cx="1747481" cy="1569660"/>
          </a:xfrm>
          <a:prstGeom prst="rect">
            <a:avLst/>
          </a:prstGeom>
        </p:spPr>
        <p:style>
          <a:lnRef idx="2">
            <a:schemeClr val="accent4"/>
          </a:lnRef>
          <a:fillRef idx="1">
            <a:schemeClr val="lt1"/>
          </a:fillRef>
          <a:effectRef idx="0">
            <a:schemeClr val="accent4"/>
          </a:effectRef>
          <a:fontRef idx="minor">
            <a:schemeClr val="dk1"/>
          </a:fontRef>
        </p:style>
        <p:txBody>
          <a:bodyPr wrap="square" rtlCol="0">
            <a:spAutoFit/>
          </a:bodyPr>
          <a:lstStyle/>
          <a:p>
            <a:r>
              <a:rPr lang="uk-UA" sz="9600" dirty="0" smtClean="0">
                <a:solidFill>
                  <a:srgbClr val="FFC000"/>
                </a:solidFill>
                <a:latin typeface="Proxima Nova Rg" panose="02000506030000020004" pitchFamily="2" charset="0"/>
              </a:rPr>
              <a:t>14</a:t>
            </a:r>
            <a:endParaRPr lang="uk-UA" sz="9600" dirty="0">
              <a:solidFill>
                <a:srgbClr val="FFC000"/>
              </a:solidFill>
              <a:latin typeface="Proxima Nova Rg" panose="02000506030000020004" pitchFamily="2" charset="0"/>
            </a:endParaRPr>
          </a:p>
        </p:txBody>
      </p:sp>
      <p:sp>
        <p:nvSpPr>
          <p:cNvPr id="19" name="TextBox 18"/>
          <p:cNvSpPr txBox="1"/>
          <p:nvPr/>
        </p:nvSpPr>
        <p:spPr>
          <a:xfrm>
            <a:off x="260272" y="579421"/>
            <a:ext cx="3628686" cy="523220"/>
          </a:xfrm>
          <a:prstGeom prst="rect">
            <a:avLst/>
          </a:prstGeom>
          <a:noFill/>
        </p:spPr>
        <p:txBody>
          <a:bodyPr wrap="none" rtlCol="0">
            <a:spAutoFit/>
          </a:bodyPr>
          <a:lstStyle/>
          <a:p>
            <a:r>
              <a:rPr lang="uk-UA" sz="2800" dirty="0" smtClean="0">
                <a:solidFill>
                  <a:schemeClr val="bg1"/>
                </a:solidFill>
                <a:latin typeface="Proxima Nova Rg" panose="02000506030000020004" pitchFamily="2" charset="0"/>
              </a:rPr>
              <a:t>ПРОФІЛАКТИЧНА РОБОТА</a:t>
            </a:r>
            <a:endParaRPr lang="uk-UA" sz="2800" dirty="0">
              <a:solidFill>
                <a:schemeClr val="bg1"/>
              </a:solidFill>
              <a:latin typeface="Proxima Nova Rg" panose="02000506030000020004" pitchFamily="2" charset="0"/>
            </a:endParaRPr>
          </a:p>
        </p:txBody>
      </p:sp>
    </p:spTree>
    <p:extLst>
      <p:ext uri="{BB962C8B-B14F-4D97-AF65-F5344CB8AC3E}">
        <p14:creationId xmlns:p14="http://schemas.microsoft.com/office/powerpoint/2010/main" val="2968704698"/>
      </p:ext>
    </p:extLst>
  </p:cSld>
  <p:clrMapOvr>
    <a:masterClrMapping/>
  </p:clrMapOvr>
  <mc:AlternateContent xmlns:mc="http://schemas.openxmlformats.org/markup-compatibility/2006" xmlns:p14="http://schemas.microsoft.com/office/powerpoint/2010/main">
    <mc:Choice Requires="p14">
      <p:transition spd="slow" p14:dur="3900">
        <p14:glitter pattern="hexagon"/>
      </p:transition>
    </mc:Choice>
    <mc:Fallback xmlns="">
      <p:transition spd="slow">
        <p:fade/>
      </p:transition>
    </mc:Fallback>
  </mc:AlternateContent>
  <p:timing>
    <p:tnLst>
      <p:par>
        <p:cTn id="1" dur="indefinite" restart="never" nodeType="tmRoot"/>
      </p:par>
    </p:tnLst>
  </p:timing>
</p:sld>
</file>

<file path=ppt/theme/theme1.xml><?xml version="1.0" encoding="utf-8"?>
<a:theme xmlns:a="http://schemas.openxmlformats.org/drawingml/2006/main" name="1_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1871</TotalTime>
  <Words>507</Words>
  <Application>Microsoft Office PowerPoint</Application>
  <PresentationFormat>Произвольный</PresentationFormat>
  <Paragraphs>96</Paragraphs>
  <Slides>14</Slides>
  <Notes>4</Notes>
  <HiddenSlides>0</HiddenSlides>
  <MMClips>0</MMClips>
  <ScaleCrop>false</ScaleCrop>
  <HeadingPairs>
    <vt:vector size="4" baseType="variant">
      <vt:variant>
        <vt:lpstr>Тема</vt:lpstr>
      </vt:variant>
      <vt:variant>
        <vt:i4>2</vt:i4>
      </vt:variant>
      <vt:variant>
        <vt:lpstr>Заголовки слайдов</vt:lpstr>
      </vt:variant>
      <vt:variant>
        <vt:i4>14</vt:i4>
      </vt:variant>
    </vt:vector>
  </HeadingPairs>
  <TitlesOfParts>
    <vt:vector size="16" baseType="lpstr">
      <vt:lpstr>1_Тема Office</vt:lpstr>
      <vt:lpstr>Тема Office</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TCPO</dc:creator>
  <cp:lastModifiedBy>Пользователь</cp:lastModifiedBy>
  <cp:revision>123</cp:revision>
  <cp:lastPrinted>2021-08-12T07:29:49Z</cp:lastPrinted>
  <dcterms:created xsi:type="dcterms:W3CDTF">2020-12-03T09:33:15Z</dcterms:created>
  <dcterms:modified xsi:type="dcterms:W3CDTF">2022-12-19T14:45:16Z</dcterms:modified>
</cp:coreProperties>
</file>